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57" r:id="rId6"/>
    <p:sldId id="306" r:id="rId7"/>
    <p:sldId id="329" r:id="rId8"/>
    <p:sldId id="261" r:id="rId9"/>
    <p:sldId id="319" r:id="rId10"/>
    <p:sldId id="312" r:id="rId11"/>
    <p:sldId id="344" r:id="rId12"/>
    <p:sldId id="345" r:id="rId13"/>
    <p:sldId id="346" r:id="rId14"/>
    <p:sldId id="356" r:id="rId15"/>
    <p:sldId id="338" r:id="rId16"/>
    <p:sldId id="336" r:id="rId17"/>
    <p:sldId id="337" r:id="rId18"/>
    <p:sldId id="364" r:id="rId19"/>
    <p:sldId id="368" r:id="rId20"/>
    <p:sldId id="365" r:id="rId21"/>
    <p:sldId id="340" r:id="rId22"/>
    <p:sldId id="341" r:id="rId23"/>
    <p:sldId id="362" r:id="rId24"/>
    <p:sldId id="363" r:id="rId25"/>
    <p:sldId id="316" r:id="rId26"/>
    <p:sldId id="324" r:id="rId27"/>
    <p:sldId id="325" r:id="rId28"/>
    <p:sldId id="326" r:id="rId29"/>
    <p:sldId id="327" r:id="rId30"/>
    <p:sldId id="280" r:id="rId31"/>
    <p:sldId id="350" r:id="rId32"/>
    <p:sldId id="351" r:id="rId33"/>
    <p:sldId id="353" r:id="rId34"/>
    <p:sldId id="349" r:id="rId35"/>
    <p:sldId id="354" r:id="rId36"/>
    <p:sldId id="355" r:id="rId37"/>
    <p:sldId id="359" r:id="rId38"/>
    <p:sldId id="361" r:id="rId39"/>
    <p:sldId id="360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Reem Kufi" panose="020B0604020202020204"/>
      <p:regular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E2E"/>
    <a:srgbClr val="EBB55A"/>
    <a:srgbClr val="637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81E46-5394-42F0-C9AA-B76E96192647}" v="56" dt="2020-09-08T08:36:24.096"/>
  </p1510:revLst>
</p1510:revInfo>
</file>

<file path=ppt/tableStyles.xml><?xml version="1.0" encoding="utf-8"?>
<a:tblStyleLst xmlns:a="http://schemas.openxmlformats.org/drawingml/2006/main" def="{60D80B21-423C-4DE1-9398-4133E9427162}">
  <a:tblStyle styleId="{60D80B21-423C-4DE1-9398-4133E94271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2727" autoAdjust="0"/>
  </p:normalViewPr>
  <p:slideViewPr>
    <p:cSldViewPr snapToGrid="0">
      <p:cViewPr varScale="1">
        <p:scale>
          <a:sx n="90" d="100"/>
          <a:sy n="90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Sam" userId="8f94e91f4deab07b" providerId="Windows Live" clId="Web-{46D81E46-5394-42F0-C9AA-B76E96192647}"/>
    <pc:docChg chg="modSld">
      <pc:chgData name="Phan Sam" userId="8f94e91f4deab07b" providerId="Windows Live" clId="Web-{46D81E46-5394-42F0-C9AA-B76E96192647}" dt="2020-09-08T08:36:24.096" v="54"/>
      <pc:docMkLst>
        <pc:docMk/>
      </pc:docMkLst>
      <pc:sldChg chg="modSp">
        <pc:chgData name="Phan Sam" userId="8f94e91f4deab07b" providerId="Windows Live" clId="Web-{46D81E46-5394-42F0-C9AA-B76E96192647}" dt="2020-09-08T08:34:56.548" v="40"/>
        <pc:sldMkLst>
          <pc:docMk/>
          <pc:sldMk cId="257309611" sldId="335"/>
        </pc:sldMkLst>
        <pc:spChg chg="mod">
          <ac:chgData name="Phan Sam" userId="8f94e91f4deab07b" providerId="Windows Live" clId="Web-{46D81E46-5394-42F0-C9AA-B76E96192647}" dt="2020-09-08T08:34:56.548" v="40"/>
          <ac:spMkLst>
            <pc:docMk/>
            <pc:sldMk cId="257309611" sldId="335"/>
            <ac:spMk id="58" creationId="{700708AB-4B1D-4609-B85A-69D4207F748C}"/>
          </ac:spMkLst>
        </pc:spChg>
      </pc:sldChg>
      <pc:sldChg chg="modSp">
        <pc:chgData name="Phan Sam" userId="8f94e91f4deab07b" providerId="Windows Live" clId="Web-{46D81E46-5394-42F0-C9AA-B76E96192647}" dt="2020-09-08T08:34:46.016" v="38"/>
        <pc:sldMkLst>
          <pc:docMk/>
          <pc:sldMk cId="2038666376" sldId="336"/>
        </pc:sldMkLst>
        <pc:spChg chg="mod">
          <ac:chgData name="Phan Sam" userId="8f94e91f4deab07b" providerId="Windows Live" clId="Web-{46D81E46-5394-42F0-C9AA-B76E96192647}" dt="2020-09-08T08:34:46.016" v="38"/>
          <ac:spMkLst>
            <pc:docMk/>
            <pc:sldMk cId="2038666376" sldId="336"/>
            <ac:spMk id="11" creationId="{883509A2-B8DC-4888-B407-2673F60C78B6}"/>
          </ac:spMkLst>
        </pc:spChg>
      </pc:sldChg>
      <pc:sldChg chg="modSp">
        <pc:chgData name="Phan Sam" userId="8f94e91f4deab07b" providerId="Windows Live" clId="Web-{46D81E46-5394-42F0-C9AA-B76E96192647}" dt="2020-09-08T08:34:51.032" v="39"/>
        <pc:sldMkLst>
          <pc:docMk/>
          <pc:sldMk cId="3424588034" sldId="337"/>
        </pc:sldMkLst>
        <pc:spChg chg="mod">
          <ac:chgData name="Phan Sam" userId="8f94e91f4deab07b" providerId="Windows Live" clId="Web-{46D81E46-5394-42F0-C9AA-B76E96192647}" dt="2020-09-08T08:34:51.032" v="39"/>
          <ac:spMkLst>
            <pc:docMk/>
            <pc:sldMk cId="3424588034" sldId="337"/>
            <ac:spMk id="11" creationId="{883509A2-B8DC-4888-B407-2673F60C78B6}"/>
          </ac:spMkLst>
        </pc:spChg>
      </pc:sldChg>
      <pc:sldChg chg="addSp delSp modSp">
        <pc:chgData name="Phan Sam" userId="8f94e91f4deab07b" providerId="Windows Live" clId="Web-{46D81E46-5394-42F0-C9AA-B76E96192647}" dt="2020-09-08T08:33:59.937" v="37" actId="14100"/>
        <pc:sldMkLst>
          <pc:docMk/>
          <pc:sldMk cId="436508073" sldId="338"/>
        </pc:sldMkLst>
        <pc:spChg chg="mod">
          <ac:chgData name="Phan Sam" userId="8f94e91f4deab07b" providerId="Windows Live" clId="Web-{46D81E46-5394-42F0-C9AA-B76E96192647}" dt="2020-09-08T08:33:59.937" v="37" actId="14100"/>
          <ac:spMkLst>
            <pc:docMk/>
            <pc:sldMk cId="436508073" sldId="338"/>
            <ac:spMk id="30" creationId="{A01726F9-1781-46C8-83D8-704793A68DE3}"/>
          </ac:spMkLst>
        </pc:spChg>
        <pc:spChg chg="mod topLvl">
          <ac:chgData name="Phan Sam" userId="8f94e91f4deab07b" providerId="Windows Live" clId="Web-{46D81E46-5394-42F0-C9AA-B76E96192647}" dt="2020-09-08T08:30:15.698" v="1" actId="1076"/>
          <ac:spMkLst>
            <pc:docMk/>
            <pc:sldMk cId="436508073" sldId="338"/>
            <ac:spMk id="32" creationId="{97689868-0DB8-41C8-9BD6-74AFD440EABD}"/>
          </ac:spMkLst>
        </pc:spChg>
        <pc:spChg chg="topLvl">
          <ac:chgData name="Phan Sam" userId="8f94e91f4deab07b" providerId="Windows Live" clId="Web-{46D81E46-5394-42F0-C9AA-B76E96192647}" dt="2020-09-08T08:29:27.228" v="0"/>
          <ac:spMkLst>
            <pc:docMk/>
            <pc:sldMk cId="436508073" sldId="338"/>
            <ac:spMk id="33" creationId="{5F9325E6-8C7B-4DE6-8791-D7268A5DE609}"/>
          </ac:spMkLst>
        </pc:spChg>
        <pc:spChg chg="mod topLvl">
          <ac:chgData name="Phan Sam" userId="8f94e91f4deab07b" providerId="Windows Live" clId="Web-{46D81E46-5394-42F0-C9AA-B76E96192647}" dt="2020-09-08T08:31:39.887" v="18" actId="1076"/>
          <ac:spMkLst>
            <pc:docMk/>
            <pc:sldMk cId="436508073" sldId="338"/>
            <ac:spMk id="34" creationId="{191F1015-0822-4E10-B738-4D56A3322863}"/>
          </ac:spMkLst>
        </pc:spChg>
        <pc:spChg chg="topLvl">
          <ac:chgData name="Phan Sam" userId="8f94e91f4deab07b" providerId="Windows Live" clId="Web-{46D81E46-5394-42F0-C9AA-B76E96192647}" dt="2020-09-08T08:29:27.228" v="0"/>
          <ac:spMkLst>
            <pc:docMk/>
            <pc:sldMk cId="436508073" sldId="338"/>
            <ac:spMk id="35" creationId="{DC9C0069-722F-4F01-8A93-7C9763F1A907}"/>
          </ac:spMkLst>
        </pc:spChg>
        <pc:spChg chg="mod topLvl">
          <ac:chgData name="Phan Sam" userId="8f94e91f4deab07b" providerId="Windows Live" clId="Web-{46D81E46-5394-42F0-C9AA-B76E96192647}" dt="2020-09-08T08:31:20.527" v="15" actId="1076"/>
          <ac:spMkLst>
            <pc:docMk/>
            <pc:sldMk cId="436508073" sldId="338"/>
            <ac:spMk id="36" creationId="{37289669-6018-4263-965F-ADB6612C7BF3}"/>
          </ac:spMkLst>
        </pc:spChg>
        <pc:spChg chg="mod topLvl">
          <ac:chgData name="Phan Sam" userId="8f94e91f4deab07b" providerId="Windows Live" clId="Web-{46D81E46-5394-42F0-C9AA-B76E96192647}" dt="2020-09-08T08:30:15.760" v="2" actId="1076"/>
          <ac:spMkLst>
            <pc:docMk/>
            <pc:sldMk cId="436508073" sldId="338"/>
            <ac:spMk id="38" creationId="{70B80AD5-F4B7-40D1-B4FF-C44621CA58A3}"/>
          </ac:spMkLst>
        </pc:spChg>
        <pc:spChg chg="topLvl">
          <ac:chgData name="Phan Sam" userId="8f94e91f4deab07b" providerId="Windows Live" clId="Web-{46D81E46-5394-42F0-C9AA-B76E96192647}" dt="2020-09-08T08:29:27.228" v="0"/>
          <ac:spMkLst>
            <pc:docMk/>
            <pc:sldMk cId="436508073" sldId="338"/>
            <ac:spMk id="39" creationId="{894049C3-1A05-4A1C-9410-5E771376511B}"/>
          </ac:spMkLst>
        </pc:spChg>
        <pc:spChg chg="topLvl">
          <ac:chgData name="Phan Sam" userId="8f94e91f4deab07b" providerId="Windows Live" clId="Web-{46D81E46-5394-42F0-C9AA-B76E96192647}" dt="2020-09-08T08:29:27.228" v="0"/>
          <ac:spMkLst>
            <pc:docMk/>
            <pc:sldMk cId="436508073" sldId="338"/>
            <ac:spMk id="40" creationId="{C1AA3646-C559-4879-9E80-7196588E918A}"/>
          </ac:spMkLst>
        </pc:spChg>
        <pc:spChg chg="mod topLvl">
          <ac:chgData name="Phan Sam" userId="8f94e91f4deab07b" providerId="Windows Live" clId="Web-{46D81E46-5394-42F0-C9AA-B76E96192647}" dt="2020-09-08T08:31:39.934" v="19" actId="1076"/>
          <ac:spMkLst>
            <pc:docMk/>
            <pc:sldMk cId="436508073" sldId="338"/>
            <ac:spMk id="41" creationId="{C9BED951-B5EF-40B7-8BF8-7683074A756D}"/>
          </ac:spMkLst>
        </pc:spChg>
        <pc:spChg chg="mod ord topLvl">
          <ac:chgData name="Phan Sam" userId="8f94e91f4deab07b" providerId="Windows Live" clId="Web-{46D81E46-5394-42F0-C9AA-B76E96192647}" dt="2020-09-08T08:32:33.654" v="27" actId="1076"/>
          <ac:spMkLst>
            <pc:docMk/>
            <pc:sldMk cId="436508073" sldId="338"/>
            <ac:spMk id="43" creationId="{DBD3A882-43AA-47D4-B9E2-CB7327D91754}"/>
          </ac:spMkLst>
        </pc:spChg>
        <pc:spChg chg="topLvl">
          <ac:chgData name="Phan Sam" userId="8f94e91f4deab07b" providerId="Windows Live" clId="Web-{46D81E46-5394-42F0-C9AA-B76E96192647}" dt="2020-09-08T08:29:27.228" v="0"/>
          <ac:spMkLst>
            <pc:docMk/>
            <pc:sldMk cId="436508073" sldId="338"/>
            <ac:spMk id="45" creationId="{FA29E0C2-DA70-487D-813F-7A62B9DC541A}"/>
          </ac:spMkLst>
        </pc:spChg>
        <pc:spChg chg="mod topLvl">
          <ac:chgData name="Phan Sam" userId="8f94e91f4deab07b" providerId="Windows Live" clId="Web-{46D81E46-5394-42F0-C9AA-B76E96192647}" dt="2020-09-08T08:30:15.807" v="4" actId="1076"/>
          <ac:spMkLst>
            <pc:docMk/>
            <pc:sldMk cId="436508073" sldId="338"/>
            <ac:spMk id="47" creationId="{33FFD740-7299-4B0F-A970-37CB3EEF6EAD}"/>
          </ac:spMkLst>
        </pc:spChg>
        <pc:grpChg chg="add mod">
          <ac:chgData name="Phan Sam" userId="8f94e91f4deab07b" providerId="Windows Live" clId="Web-{46D81E46-5394-42F0-C9AA-B76E96192647}" dt="2020-09-08T08:33:38.030" v="31" actId="1076"/>
          <ac:grpSpMkLst>
            <pc:docMk/>
            <pc:sldMk cId="436508073" sldId="338"/>
            <ac:grpSpMk id="2" creationId="{3A02A150-6B23-429F-ADB0-1B0341E86580}"/>
          </ac:grpSpMkLst>
        </pc:grpChg>
        <pc:grpChg chg="del">
          <ac:chgData name="Phan Sam" userId="8f94e91f4deab07b" providerId="Windows Live" clId="Web-{46D81E46-5394-42F0-C9AA-B76E96192647}" dt="2020-09-08T08:29:27.228" v="0"/>
          <ac:grpSpMkLst>
            <pc:docMk/>
            <pc:sldMk cId="436508073" sldId="338"/>
            <ac:grpSpMk id="66" creationId="{AE74966C-6B2B-4722-A62F-7E82AFEABAEA}"/>
          </ac:grpSpMkLst>
        </pc:grpChg>
        <pc:cxnChg chg="mod topLvl">
          <ac:chgData name="Phan Sam" userId="8f94e91f4deab07b" providerId="Windows Live" clId="Web-{46D81E46-5394-42F0-C9AA-B76E96192647}" dt="2020-09-08T08:31:39.887" v="18" actId="1076"/>
          <ac:cxnSpMkLst>
            <pc:docMk/>
            <pc:sldMk cId="436508073" sldId="338"/>
            <ac:cxnSpMk id="37" creationId="{E2FCF984-A52F-47F7-87EC-5F329D47D090}"/>
          </ac:cxnSpMkLst>
        </pc:cxnChg>
        <pc:cxnChg chg="mod topLvl">
          <ac:chgData name="Phan Sam" userId="8f94e91f4deab07b" providerId="Windows Live" clId="Web-{46D81E46-5394-42F0-C9AA-B76E96192647}" dt="2020-09-08T08:32:21.638" v="25" actId="14100"/>
          <ac:cxnSpMkLst>
            <pc:docMk/>
            <pc:sldMk cId="436508073" sldId="338"/>
            <ac:cxnSpMk id="42" creationId="{14986DF9-3B95-4C05-B33B-08E99E9DCFC5}"/>
          </ac:cxnSpMkLst>
        </pc:cxnChg>
        <pc:cxnChg chg="mod topLvl">
          <ac:chgData name="Phan Sam" userId="8f94e91f4deab07b" providerId="Windows Live" clId="Web-{46D81E46-5394-42F0-C9AA-B76E96192647}" dt="2020-09-08T08:30:34.073" v="8" actId="14100"/>
          <ac:cxnSpMkLst>
            <pc:docMk/>
            <pc:sldMk cId="436508073" sldId="338"/>
            <ac:cxnSpMk id="44" creationId="{6722DEB6-FF16-408F-BE81-6716A390EA34}"/>
          </ac:cxnSpMkLst>
        </pc:cxnChg>
        <pc:cxnChg chg="mod topLvl">
          <ac:chgData name="Phan Sam" userId="8f94e91f4deab07b" providerId="Windows Live" clId="Web-{46D81E46-5394-42F0-C9AA-B76E96192647}" dt="2020-09-08T08:30:26.276" v="7" actId="14100"/>
          <ac:cxnSpMkLst>
            <pc:docMk/>
            <pc:sldMk cId="436508073" sldId="338"/>
            <ac:cxnSpMk id="46" creationId="{22A05EEC-026E-4A88-AEFE-D035E273CC66}"/>
          </ac:cxnSpMkLst>
        </pc:cxnChg>
        <pc:cxnChg chg="mod topLvl">
          <ac:chgData name="Phan Sam" userId="8f94e91f4deab07b" providerId="Windows Live" clId="Web-{46D81E46-5394-42F0-C9AA-B76E96192647}" dt="2020-09-08T08:31:03.058" v="13" actId="14100"/>
          <ac:cxnSpMkLst>
            <pc:docMk/>
            <pc:sldMk cId="436508073" sldId="338"/>
            <ac:cxnSpMk id="48" creationId="{0AD5A626-66AD-4100-B5BD-4184F6413986}"/>
          </ac:cxnSpMkLst>
        </pc:cxnChg>
        <pc:cxnChg chg="mod topLvl">
          <ac:chgData name="Phan Sam" userId="8f94e91f4deab07b" providerId="Windows Live" clId="Web-{46D81E46-5394-42F0-C9AA-B76E96192647}" dt="2020-09-08T08:31:44.340" v="21" actId="14100"/>
          <ac:cxnSpMkLst>
            <pc:docMk/>
            <pc:sldMk cId="436508073" sldId="338"/>
            <ac:cxnSpMk id="49" creationId="{4A580BF6-9797-4FC4-89A2-7D0D2A6CCB51}"/>
          </ac:cxnSpMkLst>
        </pc:cxnChg>
        <pc:cxnChg chg="mod topLvl">
          <ac:chgData name="Phan Sam" userId="8f94e91f4deab07b" providerId="Windows Live" clId="Web-{46D81E46-5394-42F0-C9AA-B76E96192647}" dt="2020-09-08T08:31:39.949" v="20" actId="1076"/>
          <ac:cxnSpMkLst>
            <pc:docMk/>
            <pc:sldMk cId="436508073" sldId="338"/>
            <ac:cxnSpMk id="50" creationId="{A229C2C6-71FF-4FDA-AB55-11E6E97882BD}"/>
          </ac:cxnSpMkLst>
        </pc:cxnChg>
        <pc:cxnChg chg="mod topLvl">
          <ac:chgData name="Phan Sam" userId="8f94e91f4deab07b" providerId="Windows Live" clId="Web-{46D81E46-5394-42F0-C9AA-B76E96192647}" dt="2020-09-08T08:30:15.823" v="5" actId="1076"/>
          <ac:cxnSpMkLst>
            <pc:docMk/>
            <pc:sldMk cId="436508073" sldId="338"/>
            <ac:cxnSpMk id="51" creationId="{BB40785B-540E-4704-BA35-0B22CF9FE5FE}"/>
          </ac:cxnSpMkLst>
        </pc:cxnChg>
        <pc:cxnChg chg="topLvl">
          <ac:chgData name="Phan Sam" userId="8f94e91f4deab07b" providerId="Windows Live" clId="Web-{46D81E46-5394-42F0-C9AA-B76E96192647}" dt="2020-09-08T08:29:27.228" v="0"/>
          <ac:cxnSpMkLst>
            <pc:docMk/>
            <pc:sldMk cId="436508073" sldId="338"/>
            <ac:cxnSpMk id="52" creationId="{9D82DC91-444E-4696-AB1F-0D7C4066E6B1}"/>
          </ac:cxnSpMkLst>
        </pc:cxnChg>
      </pc:sldChg>
      <pc:sldChg chg="modSp">
        <pc:chgData name="Phan Sam" userId="8f94e91f4deab07b" providerId="Windows Live" clId="Web-{46D81E46-5394-42F0-C9AA-B76E96192647}" dt="2020-09-08T08:35:01.813" v="41"/>
        <pc:sldMkLst>
          <pc:docMk/>
          <pc:sldMk cId="2151684417" sldId="339"/>
        </pc:sldMkLst>
        <pc:spChg chg="mod">
          <ac:chgData name="Phan Sam" userId="8f94e91f4deab07b" providerId="Windows Live" clId="Web-{46D81E46-5394-42F0-C9AA-B76E96192647}" dt="2020-09-08T08:35:01.813" v="41"/>
          <ac:spMkLst>
            <pc:docMk/>
            <pc:sldMk cId="2151684417" sldId="339"/>
            <ac:spMk id="58" creationId="{700708AB-4B1D-4609-B85A-69D4207F748C}"/>
          </ac:spMkLst>
        </pc:spChg>
      </pc:sldChg>
      <pc:sldChg chg="modSp">
        <pc:chgData name="Phan Sam" userId="8f94e91f4deab07b" providerId="Windows Live" clId="Web-{46D81E46-5394-42F0-C9AA-B76E96192647}" dt="2020-09-08T08:35:21.736" v="43" actId="1076"/>
        <pc:sldMkLst>
          <pc:docMk/>
          <pc:sldMk cId="2255190416" sldId="340"/>
        </pc:sldMkLst>
        <pc:spChg chg="mod">
          <ac:chgData name="Phan Sam" userId="8f94e91f4deab07b" providerId="Windows Live" clId="Web-{46D81E46-5394-42F0-C9AA-B76E96192647}" dt="2020-09-08T08:35:21.736" v="43" actId="1076"/>
          <ac:spMkLst>
            <pc:docMk/>
            <pc:sldMk cId="2255190416" sldId="340"/>
            <ac:spMk id="6" creationId="{864B2788-0C66-44EB-B545-5D8DF17BCF92}"/>
          </ac:spMkLst>
        </pc:spChg>
      </pc:sldChg>
      <pc:sldChg chg="addSp delSp">
        <pc:chgData name="Phan Sam" userId="8f94e91f4deab07b" providerId="Windows Live" clId="Web-{46D81E46-5394-42F0-C9AA-B76E96192647}" dt="2020-09-08T08:35:40.705" v="45"/>
        <pc:sldMkLst>
          <pc:docMk/>
          <pc:sldMk cId="1178884905" sldId="341"/>
        </pc:sldMkLst>
        <pc:spChg chg="add">
          <ac:chgData name="Phan Sam" userId="8f94e91f4deab07b" providerId="Windows Live" clId="Web-{46D81E46-5394-42F0-C9AA-B76E96192647}" dt="2020-09-08T08:35:40.705" v="45"/>
          <ac:spMkLst>
            <pc:docMk/>
            <pc:sldMk cId="1178884905" sldId="341"/>
            <ac:spMk id="2" creationId="{0F52839B-A8B7-4ED9-AC81-FD2229BC73C0}"/>
          </ac:spMkLst>
        </pc:spChg>
        <pc:spChg chg="del">
          <ac:chgData name="Phan Sam" userId="8f94e91f4deab07b" providerId="Windows Live" clId="Web-{46D81E46-5394-42F0-C9AA-B76E96192647}" dt="2020-09-08T08:35:40.439" v="44"/>
          <ac:spMkLst>
            <pc:docMk/>
            <pc:sldMk cId="1178884905" sldId="341"/>
            <ac:spMk id="6" creationId="{864B2788-0C66-44EB-B545-5D8DF17BCF92}"/>
          </ac:spMkLst>
        </pc:spChg>
      </pc:sldChg>
      <pc:sldChg chg="modSp">
        <pc:chgData name="Phan Sam" userId="8f94e91f4deab07b" providerId="Windows Live" clId="Web-{46D81E46-5394-42F0-C9AA-B76E96192647}" dt="2020-09-08T08:36:16.362" v="52" actId="1076"/>
        <pc:sldMkLst>
          <pc:docMk/>
          <pc:sldMk cId="327101782" sldId="342"/>
        </pc:sldMkLst>
        <pc:spChg chg="mod">
          <ac:chgData name="Phan Sam" userId="8f94e91f4deab07b" providerId="Windows Live" clId="Web-{46D81E46-5394-42F0-C9AA-B76E96192647}" dt="2020-09-08T08:36:13.393" v="51" actId="1076"/>
          <ac:spMkLst>
            <pc:docMk/>
            <pc:sldMk cId="327101782" sldId="342"/>
            <ac:spMk id="5" creationId="{EA97733B-BDF9-40B4-BD29-5041014638D4}"/>
          </ac:spMkLst>
        </pc:spChg>
        <pc:spChg chg="mod">
          <ac:chgData name="Phan Sam" userId="8f94e91f4deab07b" providerId="Windows Live" clId="Web-{46D81E46-5394-42F0-C9AA-B76E96192647}" dt="2020-09-08T08:36:16.362" v="52" actId="1076"/>
          <ac:spMkLst>
            <pc:docMk/>
            <pc:sldMk cId="327101782" sldId="342"/>
            <ac:spMk id="27" creationId="{F197283F-943A-40BB-B129-13491A86D747}"/>
          </ac:spMkLst>
        </pc:spChg>
      </pc:sldChg>
      <pc:sldChg chg="addSp delSp">
        <pc:chgData name="Phan Sam" userId="8f94e91f4deab07b" providerId="Windows Live" clId="Web-{46D81E46-5394-42F0-C9AA-B76E96192647}" dt="2020-09-08T08:36:24.096" v="54"/>
        <pc:sldMkLst>
          <pc:docMk/>
          <pc:sldMk cId="3255807524" sldId="343"/>
        </pc:sldMkLst>
        <pc:spChg chg="add del">
          <ac:chgData name="Phan Sam" userId="8f94e91f4deab07b" providerId="Windows Live" clId="Web-{46D81E46-5394-42F0-C9AA-B76E96192647}" dt="2020-09-08T08:36:20.643" v="53"/>
          <ac:spMkLst>
            <pc:docMk/>
            <pc:sldMk cId="3255807524" sldId="343"/>
            <ac:spMk id="3" creationId="{54298CC4-CF5B-4F2D-B2B1-5DA14F824416}"/>
          </ac:spMkLst>
        </pc:spChg>
        <pc:spChg chg="add">
          <ac:chgData name="Phan Sam" userId="8f94e91f4deab07b" providerId="Windows Live" clId="Web-{46D81E46-5394-42F0-C9AA-B76E96192647}" dt="2020-09-08T08:36:24.096" v="54"/>
          <ac:spMkLst>
            <pc:docMk/>
            <pc:sldMk cId="3255807524" sldId="343"/>
            <ac:spMk id="4" creationId="{B40A00D5-8DE9-4F3F-A121-EC7C9B265080}"/>
          </ac:spMkLst>
        </pc:spChg>
        <pc:spChg chg="del">
          <ac:chgData name="Phan Sam" userId="8f94e91f4deab07b" providerId="Windows Live" clId="Web-{46D81E46-5394-42F0-C9AA-B76E96192647}" dt="2020-09-08T08:36:07.815" v="49"/>
          <ac:spMkLst>
            <pc:docMk/>
            <pc:sldMk cId="3255807524" sldId="343"/>
            <ac:spMk id="5" creationId="{EA97733B-BDF9-40B4-BD29-5041014638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PD </a:t>
            </a:r>
            <a:r>
              <a:rPr lang="en-US" dirty="0" err="1" smtClean="0"/>
              <a:t>mờ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(u, x)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u = 0</a:t>
            </a:r>
          </a:p>
          <a:p>
            <a:r>
              <a:rPr lang="en-US" baseline="0" dirty="0" smtClean="0"/>
              <a:t>PI </a:t>
            </a:r>
            <a:r>
              <a:rPr lang="en-US" baseline="0" dirty="0" err="1" smtClean="0"/>
              <a:t>mờ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= 0.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chậm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18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(𝐾𝑃) có ảnh hưởng làm giảm thời gian lên và sẽ làm giảm nhưng không loại bỏ sai số xác lập. </a:t>
            </a:r>
            <a:endParaRPr lang="en-US" dirty="0" smtClean="0"/>
          </a:p>
          <a:p>
            <a:r>
              <a:rPr lang="vi-VN" dirty="0" smtClean="0"/>
              <a:t>(𝐾𝐼 ) sẽ loại bỏ sai số xác lập nhưng có thể là đáp ứng quá độ xấu đi.</a:t>
            </a:r>
            <a:endParaRPr lang="en-US" dirty="0" smtClean="0"/>
          </a:p>
          <a:p>
            <a:r>
              <a:rPr lang="vi-VN" dirty="0" smtClean="0"/>
              <a:t>(𝐾𝐷) có tác dụng là tăng sự ổn định của hệ thống, giảm vọt lố và cải thiện đáp ứng quá độ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13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camera1394stereo_node</a:t>
            </a:r>
          </a:p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stereo_image_proc</a:t>
            </a:r>
            <a:r>
              <a:rPr lang="en-US" dirty="0"/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76535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3x3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pixel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xét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94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077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95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1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78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83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f7179da9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f7179da9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5af3b32c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5af3b32c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c14e3521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c14e3521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605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Chia ra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phần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70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4 điểm A,B,C,D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biết</a:t>
            </a:r>
            <a:r>
              <a:rPr lang="vi-VN" dirty="0"/>
              <a:t/>
            </a:r>
            <a:br>
              <a:rPr lang="vi-VN" dirty="0"/>
            </a:b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AE=t AB; BF=t BC; CG=t CD; EH=t EF; FI=t FG; HJ=t HI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[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E chạy trên AB từ A tới B, F chạy trên BC từ B tới C, G chạy trên CD từ C tới D, H chạy trên EF từ E tới F, I chạy trên FG từ F tới G và J chạy trên HI từ H tới I. Quỹ tích của J chính là đường cong cubic spline.</a:t>
            </a:r>
            <a:r>
              <a:rPr lang="vi-VN" dirty="0"/>
              <a:t/>
            </a:r>
            <a:br>
              <a:rPr lang="vi-VN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ọa độ của E có thể được biểu diễn như sau:</a:t>
            </a:r>
            <a:r>
              <a:rPr lang="vi-VN" dirty="0"/>
              <a:t/>
            </a:r>
            <a:br>
              <a:rPr lang="vi-VN" dirty="0"/>
            </a:b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 = (1-t )Ax + tBx</a:t>
            </a:r>
            <a:r>
              <a:rPr lang="vi-VN" dirty="0"/>
              <a:t/>
            </a:r>
            <a:br>
              <a:rPr lang="vi-VN" dirty="0"/>
            </a:b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Ey = (1-t )Ay + tBy</a:t>
            </a:r>
            <a:r>
              <a:rPr lang="vi-VN" dirty="0"/>
              <a:t/>
            </a:r>
            <a:br>
              <a:rPr lang="vi-VN" dirty="0"/>
            </a:b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 những điều đã biết này, tọa độ của điểm J là như sau:</a:t>
            </a:r>
            <a:r>
              <a:rPr lang="vi-VN" dirty="0"/>
              <a:t/>
            </a:r>
            <a:br>
              <a:rPr lang="vi-VN" dirty="0"/>
            </a:b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 = At^3 + Bt^2 + Ct + D</a:t>
            </a:r>
            <a:r>
              <a:rPr lang="vi-VN" dirty="0"/>
              <a:t/>
            </a:r>
            <a:br>
              <a:rPr lang="vi-VN" dirty="0"/>
            </a:b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 = Et^3 + Ft^2 + Gt +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1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5200">
                <a:solidFill>
                  <a:srgbClr val="EBB55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">
  <p:cSld name="BLANK_2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830800" y="1564700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2" hasCustomPrompt="1"/>
          </p:nvPr>
        </p:nvSpPr>
        <p:spPr>
          <a:xfrm>
            <a:off x="8765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20478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3"/>
          </p:nvPr>
        </p:nvSpPr>
        <p:spPr>
          <a:xfrm>
            <a:off x="20478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" hasCustomPrompt="1"/>
          </p:nvPr>
        </p:nvSpPr>
        <p:spPr>
          <a:xfrm>
            <a:off x="8765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5"/>
          </p:nvPr>
        </p:nvSpPr>
        <p:spPr>
          <a:xfrm>
            <a:off x="20478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6"/>
          </p:nvPr>
        </p:nvSpPr>
        <p:spPr>
          <a:xfrm>
            <a:off x="20478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7" hasCustomPrompt="1"/>
          </p:nvPr>
        </p:nvSpPr>
        <p:spPr>
          <a:xfrm>
            <a:off x="46958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8"/>
          </p:nvPr>
        </p:nvSpPr>
        <p:spPr>
          <a:xfrm>
            <a:off x="58671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9"/>
          </p:nvPr>
        </p:nvSpPr>
        <p:spPr>
          <a:xfrm>
            <a:off x="58671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13" hasCustomPrompt="1"/>
          </p:nvPr>
        </p:nvSpPr>
        <p:spPr>
          <a:xfrm>
            <a:off x="46958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4"/>
          </p:nvPr>
        </p:nvSpPr>
        <p:spPr>
          <a:xfrm>
            <a:off x="58671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5"/>
          </p:nvPr>
        </p:nvSpPr>
        <p:spPr>
          <a:xfrm>
            <a:off x="58671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3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3000"/>
              <a:buNone/>
              <a:defRPr sz="3000">
                <a:solidFill>
                  <a:srgbClr val="EBB55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192350" y="1286875"/>
            <a:ext cx="6759300" cy="3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410375" y="540000"/>
            <a:ext cx="601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566750" y="1538250"/>
            <a:ext cx="60105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6000"/>
              <a:buNone/>
              <a:defRPr sz="6000">
                <a:solidFill>
                  <a:srgbClr val="EBB55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1_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566750" y="1538250"/>
            <a:ext cx="60105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6000"/>
              <a:buNone/>
              <a:defRPr sz="6000">
                <a:solidFill>
                  <a:srgbClr val="EBB55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93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49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693500" y="1924050"/>
            <a:ext cx="57570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/>
          <p:nvPr/>
        </p:nvSpPr>
        <p:spPr>
          <a:xfrm flipH="1">
            <a:off x="7603425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80" r:id="rId6"/>
    <p:sldLayoutId id="2147483656" r:id="rId7"/>
    <p:sldLayoutId id="2147483679" r:id="rId8"/>
    <p:sldLayoutId id="2147483657" r:id="rId9"/>
    <p:sldLayoutId id="2147483658" r:id="rId10"/>
    <p:sldLayoutId id="2147483659" r:id="rId11"/>
    <p:sldLayoutId id="2147483662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-6037" y="2329789"/>
            <a:ext cx="9144000" cy="783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b="1" dirty="0">
                <a:solidFill>
                  <a:srgbClr val="D84E2E"/>
                </a:solidFill>
                <a:latin typeface="+mj-lt"/>
                <a:cs typeface="Calibri" panose="020F0502020204030204" pitchFamily="34" charset="0"/>
              </a:rPr>
              <a:t>XE TỰ HÀNH BÁM QUỸ ĐẠO, PHÁT HIỆN</a:t>
            </a:r>
            <a:br>
              <a:rPr lang="en-US" sz="2400" b="1" dirty="0">
                <a:solidFill>
                  <a:srgbClr val="D84E2E"/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D84E2E"/>
                </a:solidFill>
                <a:latin typeface="+mj-lt"/>
                <a:cs typeface="Calibri" panose="020F0502020204030204" pitchFamily="34" charset="0"/>
              </a:rPr>
              <a:t>VÀ TRÁNH VẬT CẢN SỬ DỤNG TRÍ TUỆ NHÂN TẠO</a:t>
            </a:r>
            <a:endParaRPr sz="2400" b="1" dirty="0">
              <a:solidFill>
                <a:srgbClr val="D84E2E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2611613" y="1809311"/>
            <a:ext cx="39087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Calibri" panose="020F0502020204030204" pitchFamily="34" charset="0"/>
              </a:rPr>
              <a:t>LUẬN VĂN TỐT NGHIỆP</a:t>
            </a:r>
          </a:p>
        </p:txBody>
      </p:sp>
      <p:sp>
        <p:nvSpPr>
          <p:cNvPr id="190" name="Google Shape;190;p33"/>
          <p:cNvSpPr/>
          <p:nvPr/>
        </p:nvSpPr>
        <p:spPr>
          <a:xfrm rot="5400000">
            <a:off x="4552700" y="795900"/>
            <a:ext cx="26525" cy="493776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5" name="Text Box 2"/>
          <p:cNvSpPr txBox="1"/>
          <p:nvPr/>
        </p:nvSpPr>
        <p:spPr>
          <a:xfrm>
            <a:off x="1587178" y="408332"/>
            <a:ext cx="595757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vi-VN" sz="1600" b="1" dirty="0">
                <a:latin typeface="+mn-lt"/>
                <a:cs typeface="Calibri" panose="020F0502020204030204" pitchFamily="34" charset="0"/>
                <a:sym typeface="+mn-ea"/>
              </a:rPr>
              <a:t>TRƯỜNG ĐẠI HỌC BÁCH KHOA TP. HỒ CHÍ MINH</a:t>
            </a:r>
            <a:endParaRPr lang="en-US" sz="1600" b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vi-VN" sz="1600" b="1" dirty="0">
                <a:latin typeface="+mn-lt"/>
                <a:cs typeface="Calibri" panose="020F0502020204030204" pitchFamily="34" charset="0"/>
                <a:sym typeface="+mn-ea"/>
              </a:rPr>
              <a:t>KHOA ĐIỆN – ĐIỆN TỬ</a:t>
            </a:r>
            <a:endParaRPr lang="en-US" sz="1600" b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vi-VN" sz="1600" b="1" dirty="0">
                <a:latin typeface="+mn-lt"/>
                <a:cs typeface="Calibri" panose="020F0502020204030204" pitchFamily="34" charset="0"/>
                <a:sym typeface="+mn-ea"/>
              </a:rPr>
              <a:t>BỘ MÔN: ĐIỀU KHIỂN TỰ ĐỘNG</a:t>
            </a:r>
            <a:endParaRPr lang="en-US" sz="16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6" y="272586"/>
            <a:ext cx="1289304" cy="1289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t="10493" r="5733" b="9825"/>
          <a:stretch>
            <a:fillRect/>
          </a:stretch>
        </p:blipFill>
        <p:spPr>
          <a:xfrm>
            <a:off x="7629847" y="271074"/>
            <a:ext cx="1352811" cy="1290181"/>
          </a:xfrm>
          <a:prstGeom prst="rect">
            <a:avLst/>
          </a:prstGeom>
        </p:spPr>
      </p:pic>
      <p:sp>
        <p:nvSpPr>
          <p:cNvPr id="10" name="矩形 51"/>
          <p:cNvSpPr/>
          <p:nvPr/>
        </p:nvSpPr>
        <p:spPr>
          <a:xfrm>
            <a:off x="327076" y="3928012"/>
            <a:ext cx="31861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GVHD:</a:t>
            </a:r>
          </a:p>
          <a:p>
            <a:pPr lvl="0"/>
            <a:r>
              <a:rPr lang="en-US" sz="2000" dirty="0">
                <a:latin typeface="+mj-lt"/>
                <a:cs typeface="Calibri" panose="020F0502020204030204" pitchFamily="34" charset="0"/>
              </a:rPr>
              <a:t>TS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. </a:t>
            </a:r>
            <a:r>
              <a:rPr lang="en-US" sz="2000" dirty="0" err="1">
                <a:latin typeface="+mj-lt"/>
                <a:cs typeface="Calibri" panose="020F0502020204030204" pitchFamily="34" charset="0"/>
              </a:rPr>
              <a:t>Nguyễn</a:t>
            </a:r>
            <a:r>
              <a:rPr lang="en-US" sz="20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cs typeface="Calibri" panose="020F0502020204030204" pitchFamily="34" charset="0"/>
              </a:rPr>
              <a:t>Vĩnh</a:t>
            </a:r>
            <a:r>
              <a:rPr lang="en-US" sz="20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cs typeface="Calibri" panose="020F0502020204030204" pitchFamily="34" charset="0"/>
              </a:rPr>
              <a:t>Hảo</a:t>
            </a: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矩形 51"/>
          <p:cNvSpPr/>
          <p:nvPr/>
        </p:nvSpPr>
        <p:spPr>
          <a:xfrm>
            <a:off x="3513217" y="3928012"/>
            <a:ext cx="4367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Sinh viên thực hiện:</a:t>
            </a:r>
          </a:p>
          <a:p>
            <a:pPr lvl="0"/>
            <a:r>
              <a:rPr lang="en-US" sz="2000" dirty="0" err="1">
                <a:latin typeface="+mj-lt"/>
                <a:cs typeface="Calibri" panose="020F0502020204030204" pitchFamily="34" charset="0"/>
              </a:rPr>
              <a:t>Huỳnh</a:t>
            </a:r>
            <a:r>
              <a:rPr lang="en-US" sz="20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cs typeface="Calibri" panose="020F0502020204030204" pitchFamily="34" charset="0"/>
              </a:rPr>
              <a:t>Trung</a:t>
            </a:r>
            <a:r>
              <a:rPr lang="en-US" sz="20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cs typeface="Calibri" panose="020F0502020204030204" pitchFamily="34" charset="0"/>
              </a:rPr>
              <a:t>Tín</a:t>
            </a:r>
            <a:r>
              <a:rPr lang="en-US" sz="2000" dirty="0">
                <a:latin typeface="+mj-lt"/>
                <a:cs typeface="Calibri" panose="020F0502020204030204" pitchFamily="34" charset="0"/>
              </a:rPr>
              <a:t>	1613563</a:t>
            </a:r>
          </a:p>
          <a:p>
            <a:pPr lvl="0"/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Phan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Thị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Thanh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Hiền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	1611082</a:t>
            </a:r>
          </a:p>
        </p:txBody>
      </p:sp>
      <p:sp>
        <p:nvSpPr>
          <p:cNvPr id="12" name="矩形 53"/>
          <p:cNvSpPr/>
          <p:nvPr/>
        </p:nvSpPr>
        <p:spPr>
          <a:xfrm>
            <a:off x="5720285" y="3328121"/>
            <a:ext cx="1600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15/9/2020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E05A649-5BBD-4E5D-9914-33CEF8A0460B}" type="slidenum">
              <a:rPr lang="en-US" sz="2000" smtClean="0"/>
              <a:t>1</a:t>
            </a:fld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9;p37">
            <a:extLst>
              <a:ext uri="{FF2B5EF4-FFF2-40B4-BE49-F238E27FC236}">
                <a16:creationId xmlns:a16="http://schemas.microsoft.com/office/drawing/2014/main" id="{5E334EFE-3F4C-4040-946B-D460F2181B60}"/>
              </a:ext>
            </a:extLst>
          </p:cNvPr>
          <p:cNvSpPr/>
          <p:nvPr/>
        </p:nvSpPr>
        <p:spPr>
          <a:xfrm rot="5400000">
            <a:off x="7787216" y="-594376"/>
            <a:ext cx="228600" cy="2218357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34C692-8CD1-444E-958D-07DC0827D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" t="1658" r="1471" b="1581"/>
          <a:stretch/>
        </p:blipFill>
        <p:spPr bwMode="auto">
          <a:xfrm>
            <a:off x="788670" y="819723"/>
            <a:ext cx="75666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96;p34">
            <a:extLst>
              <a:ext uri="{FF2B5EF4-FFF2-40B4-BE49-F238E27FC236}">
                <a16:creationId xmlns:a16="http://schemas.microsoft.com/office/drawing/2014/main" id="{A7666C52-F8B9-468B-AD28-F64D831E9E66}"/>
              </a:ext>
            </a:extLst>
          </p:cNvPr>
          <p:cNvSpPr txBox="1">
            <a:spLocks/>
          </p:cNvSpPr>
          <p:nvPr/>
        </p:nvSpPr>
        <p:spPr>
          <a:xfrm>
            <a:off x="211112" y="186117"/>
            <a:ext cx="48638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Sơ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tổng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quát</a:t>
            </a:r>
            <a:endParaRPr lang="en-US" sz="28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F4D1FE7-AFFB-4861-9C02-608A7606DED9}" type="slidenum">
              <a:rPr lang="en-US" sz="2000" smtClean="0"/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669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7642" r="9058" b="1626"/>
          <a:stretch/>
        </p:blipFill>
        <p:spPr>
          <a:xfrm>
            <a:off x="1539074" y="2544179"/>
            <a:ext cx="3194048" cy="2386357"/>
          </a:xfrm>
          <a:prstGeom prst="rect">
            <a:avLst/>
          </a:prstGeom>
        </p:spPr>
      </p:pic>
      <p:sp>
        <p:nvSpPr>
          <p:cNvPr id="11" name="Google Shape;196;p34">
            <a:extLst>
              <a:ext uri="{FF2B5EF4-FFF2-40B4-BE49-F238E27FC236}">
                <a16:creationId xmlns:a16="http://schemas.microsoft.com/office/drawing/2014/main" id="{883509A2-B8DC-4888-B407-2673F60C78B6}"/>
              </a:ext>
            </a:extLst>
          </p:cNvPr>
          <p:cNvSpPr txBox="1">
            <a:spLocks/>
          </p:cNvSpPr>
          <p:nvPr/>
        </p:nvSpPr>
        <p:spPr>
          <a:xfrm>
            <a:off x="211112" y="186117"/>
            <a:ext cx="6486868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Cubic Spline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64EAD0-3113-4D8B-9E6A-3557B66D82BC}"/>
              </a:ext>
            </a:extLst>
          </p:cNvPr>
          <p:cNvSpPr/>
          <p:nvPr/>
        </p:nvSpPr>
        <p:spPr>
          <a:xfrm>
            <a:off x="4157331" y="474059"/>
            <a:ext cx="4359349" cy="344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86" y="2083019"/>
            <a:ext cx="3959860" cy="2953385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91F1015-0822-4E10-B738-4D56A3322863}"/>
              </a:ext>
            </a:extLst>
          </p:cNvPr>
          <p:cNvSpPr/>
          <p:nvPr/>
        </p:nvSpPr>
        <p:spPr>
          <a:xfrm>
            <a:off x="7294317" y="853396"/>
            <a:ext cx="1690576" cy="833878"/>
          </a:xfrm>
          <a:prstGeom prst="parallelogram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Bản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đồ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chiếu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C0069-722F-4F01-8A93-7C9763F1A907}"/>
              </a:ext>
            </a:extLst>
          </p:cNvPr>
          <p:cNvSpPr/>
          <p:nvPr/>
        </p:nvSpPr>
        <p:spPr>
          <a:xfrm>
            <a:off x="3945191" y="474059"/>
            <a:ext cx="2752034" cy="160896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Nối</a:t>
            </a:r>
            <a:r>
              <a:rPr lang="en-US" sz="1600" dirty="0"/>
              <a:t> </a:t>
            </a:r>
            <a:r>
              <a:rPr lang="en-US" sz="1600" dirty="0" err="1"/>
              <a:t>Trục</a:t>
            </a:r>
            <a:endParaRPr lang="en-US" sz="160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191F1015-0822-4E10-B738-4D56A3322863}"/>
              </a:ext>
            </a:extLst>
          </p:cNvPr>
          <p:cNvSpPr/>
          <p:nvPr/>
        </p:nvSpPr>
        <p:spPr>
          <a:xfrm>
            <a:off x="256604" y="863867"/>
            <a:ext cx="1282470" cy="833878"/>
          </a:xfrm>
          <a:prstGeom prst="parallelogram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Tọa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độ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địa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lý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140" y="1702351"/>
            <a:ext cx="16473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Geographic coordinate system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91844" y="287633"/>
            <a:ext cx="1895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/>
              <a:t>Universal Transverse Mercator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 flipV="1">
            <a:off x="1434839" y="1278539"/>
            <a:ext cx="629965" cy="2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  <a:stCxn id="16" idx="3"/>
            <a:endCxn id="14" idx="5"/>
          </p:cNvCxnSpPr>
          <p:nvPr/>
        </p:nvCxnSpPr>
        <p:spPr>
          <a:xfrm flipV="1">
            <a:off x="6697225" y="1270335"/>
            <a:ext cx="701327" cy="8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40" y="899298"/>
            <a:ext cx="2654936" cy="11062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-31314" y="4730481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78AE6D-5C37-41E7-B2F9-042FCBFD9697}" type="slidenum">
              <a:rPr lang="en-US" sz="2000" smtClean="0"/>
              <a:t>11</a:t>
            </a:fld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9C0069-722F-4F01-8A93-7C9763F1A907}"/>
              </a:ext>
            </a:extLst>
          </p:cNvPr>
          <p:cNvSpPr/>
          <p:nvPr/>
        </p:nvSpPr>
        <p:spPr>
          <a:xfrm>
            <a:off x="2064804" y="952955"/>
            <a:ext cx="1227211" cy="65116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Chuyển</a:t>
            </a:r>
            <a:r>
              <a:rPr lang="en-US" sz="1600" dirty="0"/>
              <a:t> sang UTM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3292015" y="1278539"/>
            <a:ext cx="6531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42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34">
            <a:extLst>
              <a:ext uri="{FF2B5EF4-FFF2-40B4-BE49-F238E27FC236}">
                <a16:creationId xmlns:a16="http://schemas.microsoft.com/office/drawing/2014/main" id="{883509A2-B8DC-4888-B407-2673F60C78B6}"/>
              </a:ext>
            </a:extLst>
          </p:cNvPr>
          <p:cNvSpPr txBox="1">
            <a:spLocks/>
          </p:cNvSpPr>
          <p:nvPr/>
        </p:nvSpPr>
        <p:spPr>
          <a:xfrm>
            <a:off x="2124974" y="101057"/>
            <a:ext cx="4786190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Stanley Steering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Controlller</a:t>
            </a:r>
            <a:endParaRPr lang="en-US" sz="24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C0069-722F-4F01-8A93-7C9763F1A907}"/>
              </a:ext>
            </a:extLst>
          </p:cNvPr>
          <p:cNvSpPr/>
          <p:nvPr/>
        </p:nvSpPr>
        <p:spPr>
          <a:xfrm>
            <a:off x="3218859" y="1374987"/>
            <a:ext cx="1645920" cy="886551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Stanley Steering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170874" y="1662929"/>
                <a:ext cx="23641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dirty="0"/>
                  <a:t>Góc </a:t>
                </a:r>
                <a:r>
                  <a:rPr lang="en-US" dirty="0" err="1"/>
                  <a:t>lái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874" y="1662929"/>
                <a:ext cx="2364109" cy="307777"/>
              </a:xfrm>
              <a:prstGeom prst="rect">
                <a:avLst/>
              </a:prstGeom>
              <a:blipFill>
                <a:blip r:embed="rId2"/>
                <a:stretch>
                  <a:fillRect l="-77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>
            <a:off x="2176627" y="1816817"/>
            <a:ext cx="1042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 flipV="1">
            <a:off x="4864524" y="1805272"/>
            <a:ext cx="1291809" cy="2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>
            <a:off x="2176627" y="1374987"/>
            <a:ext cx="1042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>
            <a:off x="2176627" y="2261538"/>
            <a:ext cx="1042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28238" y="1208013"/>
                <a:ext cx="1248389" cy="328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38" y="1208013"/>
                <a:ext cx="1248389" cy="328167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63685" y="1661479"/>
                <a:ext cx="13774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5" y="1661479"/>
                <a:ext cx="137749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34282" y="2096006"/>
                <a:ext cx="1542345" cy="325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2" y="2096006"/>
                <a:ext cx="1542345" cy="325282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502" y="2563345"/>
            <a:ext cx="3211989" cy="2231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BC1AB65-473F-4646-9182-D7A31F37DAE5}" type="slidenum">
              <a:rPr lang="en-US" sz="2000" smtClean="0"/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8601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34">
            <a:extLst>
              <a:ext uri="{FF2B5EF4-FFF2-40B4-BE49-F238E27FC236}">
                <a16:creationId xmlns:a16="http://schemas.microsoft.com/office/drawing/2014/main" id="{883509A2-B8DC-4888-B407-2673F60C78B6}"/>
              </a:ext>
            </a:extLst>
          </p:cNvPr>
          <p:cNvSpPr txBox="1">
            <a:spLocks/>
          </p:cNvSpPr>
          <p:nvPr/>
        </p:nvSpPr>
        <p:spPr>
          <a:xfrm>
            <a:off x="2124974" y="101057"/>
            <a:ext cx="4786190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Fuzzy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Controlller</a:t>
            </a:r>
            <a:endParaRPr lang="en-US" sz="24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C0069-722F-4F01-8A93-7C9763F1A907}"/>
              </a:ext>
            </a:extLst>
          </p:cNvPr>
          <p:cNvSpPr/>
          <p:nvPr/>
        </p:nvSpPr>
        <p:spPr>
          <a:xfrm>
            <a:off x="2621950" y="1086880"/>
            <a:ext cx="1312942" cy="123715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Fuzzy Controller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 flipV="1">
            <a:off x="3934892" y="1235618"/>
            <a:ext cx="96667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>
            <a:off x="1579718" y="1750956"/>
            <a:ext cx="1042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22048" y="1590842"/>
                <a:ext cx="11133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dirty="0" err="1"/>
                  <a:t>Góc</a:t>
                </a:r>
                <a:r>
                  <a:rPr lang="en-US" dirty="0"/>
                  <a:t> </a:t>
                </a:r>
                <a:r>
                  <a:rPr lang="en-US" dirty="0" err="1"/>
                  <a:t>lái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(t)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8" y="1590842"/>
                <a:ext cx="1113382" cy="307777"/>
              </a:xfrm>
              <a:prstGeom prst="rect">
                <a:avLst/>
              </a:prstGeom>
              <a:blipFill>
                <a:blip r:embed="rId3"/>
                <a:stretch>
                  <a:fillRect l="-1648" t="-4000" r="-109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8" r="10746" b="7875"/>
          <a:stretch/>
        </p:blipFill>
        <p:spPr>
          <a:xfrm>
            <a:off x="2234242" y="2690980"/>
            <a:ext cx="4812507" cy="166503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>
            <a:off x="3934892" y="2134806"/>
            <a:ext cx="966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01565" y="843040"/>
                <a:ext cx="3593420" cy="780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565" y="843040"/>
                <a:ext cx="3593420" cy="780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901565" y="1744731"/>
                <a:ext cx="3704026" cy="780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565" y="1744731"/>
                <a:ext cx="3704026" cy="7801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E71D16C-B4B3-4709-AD27-1D67504D5EC1}" type="slidenum">
              <a:rPr lang="en-US" sz="2000" smtClean="0"/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556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24" y="2717929"/>
            <a:ext cx="6516976" cy="2403632"/>
          </a:xfrm>
          <a:prstGeom prst="rect">
            <a:avLst/>
          </a:prstGeom>
        </p:spPr>
      </p:pic>
      <p:sp>
        <p:nvSpPr>
          <p:cNvPr id="4" name="Google Shape;196;p34">
            <a:extLst>
              <a:ext uri="{FF2B5EF4-FFF2-40B4-BE49-F238E27FC236}">
                <a16:creationId xmlns:a16="http://schemas.microsoft.com/office/drawing/2014/main" id="{883509A2-B8DC-4888-B407-2673F60C78B6}"/>
              </a:ext>
            </a:extLst>
          </p:cNvPr>
          <p:cNvSpPr txBox="1">
            <a:spLocks/>
          </p:cNvSpPr>
          <p:nvPr/>
        </p:nvSpPr>
        <p:spPr>
          <a:xfrm>
            <a:off x="2124974" y="101057"/>
            <a:ext cx="4786190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PID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Controlller</a:t>
            </a:r>
            <a:endParaRPr lang="en-US" sz="24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 flipV="1">
            <a:off x="5417233" y="1271896"/>
            <a:ext cx="102245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>
            <a:off x="2719432" y="1431740"/>
            <a:ext cx="1042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643688" y="1269227"/>
                <a:ext cx="1085875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88" y="1269227"/>
                <a:ext cx="1085875" cy="325025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C9C0069-722F-4F01-8A93-7C9763F1A907}"/>
              </a:ext>
            </a:extLst>
          </p:cNvPr>
          <p:cNvSpPr/>
          <p:nvPr/>
        </p:nvSpPr>
        <p:spPr>
          <a:xfrm>
            <a:off x="3761664" y="903308"/>
            <a:ext cx="1645920" cy="69094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PID Left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>
            <a:off x="2729081" y="1086638"/>
            <a:ext cx="1042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653337" y="924125"/>
                <a:ext cx="1075744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337" y="924125"/>
                <a:ext cx="1075744" cy="325025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>
            <a:off x="2729081" y="2471667"/>
            <a:ext cx="1042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653337" y="2309154"/>
                <a:ext cx="1174039" cy="325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337" y="2309154"/>
                <a:ext cx="1174039" cy="325282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DC9C0069-722F-4F01-8A93-7C9763F1A907}"/>
              </a:ext>
            </a:extLst>
          </p:cNvPr>
          <p:cNvSpPr/>
          <p:nvPr/>
        </p:nvSpPr>
        <p:spPr>
          <a:xfrm>
            <a:off x="3771313" y="1943235"/>
            <a:ext cx="1645920" cy="69094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PID Right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>
            <a:off x="2738730" y="2126565"/>
            <a:ext cx="1042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662986" y="1964052"/>
                <a:ext cx="1163908" cy="325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986" y="1964052"/>
                <a:ext cx="1163908" cy="325282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FCF984-A52F-47F7-87EC-5F329D47D090}"/>
              </a:ext>
            </a:extLst>
          </p:cNvPr>
          <p:cNvCxnSpPr>
            <a:cxnSpLocks/>
          </p:cNvCxnSpPr>
          <p:nvPr/>
        </p:nvCxnSpPr>
        <p:spPr>
          <a:xfrm flipV="1">
            <a:off x="5407584" y="2275741"/>
            <a:ext cx="103210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3016" y="1115338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/>
              <a:t>PWM left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2665" y="2134818"/>
            <a:ext cx="1021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/>
              <a:t>PWM 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B45BB5-71B2-43A1-B18A-B4DE7A001B20}" type="slidenum">
              <a:rPr lang="en-US" sz="2000" smtClean="0"/>
              <a:t>14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885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96;p34">
            <a:extLst>
              <a:ext uri="{FF2B5EF4-FFF2-40B4-BE49-F238E27FC236}">
                <a16:creationId xmlns:a16="http://schemas.microsoft.com/office/drawing/2014/main" id="{A01726F9-1781-46C8-83D8-704793A68DE3}"/>
              </a:ext>
            </a:extLst>
          </p:cNvPr>
          <p:cNvSpPr txBox="1">
            <a:spLocks/>
          </p:cNvSpPr>
          <p:nvPr/>
        </p:nvSpPr>
        <p:spPr>
          <a:xfrm>
            <a:off x="211111" y="186117"/>
            <a:ext cx="7333153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err="1">
                <a:solidFill>
                  <a:schemeClr val="tx1"/>
                </a:solidFill>
                <a:latin typeface="+mj-lt"/>
                <a:cs typeface="Calibri"/>
              </a:rPr>
              <a:t>Phát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/>
              </a:rPr>
              <a:t>hiện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/>
              </a:rPr>
              <a:t>,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/>
              </a:rPr>
              <a:t>phân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/>
              </a:rPr>
              <a:t>loại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/>
              </a:rPr>
              <a:t>và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/>
              </a:rPr>
              <a:t>tránh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/>
              </a:rPr>
              <a:t>vật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+mj-lt"/>
                <a:cs typeface="Calibri"/>
              </a:rPr>
              <a:t>cản</a:t>
            </a:r>
            <a:endParaRPr lang="vi-VN" sz="2800" b="1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856AD8-E711-4003-9538-79820B6941A8}"/>
              </a:ext>
            </a:extLst>
          </p:cNvPr>
          <p:cNvGrpSpPr/>
          <p:nvPr/>
        </p:nvGrpSpPr>
        <p:grpSpPr>
          <a:xfrm>
            <a:off x="155781" y="1285864"/>
            <a:ext cx="8832439" cy="3555071"/>
            <a:chOff x="-74812" y="1285864"/>
            <a:chExt cx="8832439" cy="355507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D3A882-43AA-47D4-B9E2-CB7327D91754}"/>
                </a:ext>
              </a:extLst>
            </p:cNvPr>
            <p:cNvSpPr txBox="1"/>
            <p:nvPr/>
          </p:nvSpPr>
          <p:spPr>
            <a:xfrm>
              <a:off x="1677220" y="2789636"/>
              <a:ext cx="158729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Vận</a:t>
              </a:r>
              <a:r>
                <a:rPr lang="en-US" sz="1600" dirty="0"/>
                <a:t> </a:t>
              </a:r>
              <a:r>
                <a:rPr lang="en-US" sz="1600" dirty="0" err="1"/>
                <a:t>tốc</a:t>
              </a:r>
              <a:r>
                <a:rPr lang="en-US" sz="1600" dirty="0"/>
                <a:t>, </a:t>
              </a:r>
              <a:r>
                <a:rPr lang="en-US" sz="1600" dirty="0" err="1"/>
                <a:t>góc</a:t>
              </a:r>
              <a:r>
                <a:rPr lang="en-US" sz="1600" dirty="0"/>
                <a:t> </a:t>
              </a:r>
              <a:r>
                <a:rPr lang="en-US" sz="1600" dirty="0" err="1"/>
                <a:t>lái</a:t>
              </a:r>
              <a:endParaRPr lang="en-US" sz="1600" dirty="0"/>
            </a:p>
            <a:p>
              <a:pPr algn="ctr"/>
              <a:r>
                <a:rPr lang="en-US" sz="1600" dirty="0"/>
                <a:t>[v, </a:t>
              </a:r>
              <a:r>
                <a:rPr lang="el-GR" sz="1600" dirty="0"/>
                <a:t>θ</a:t>
              </a:r>
              <a:r>
                <a:rPr lang="en-US" sz="1600" dirty="0"/>
                <a:t>]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 err="1"/>
                <a:t>Cờ</a:t>
              </a:r>
              <a:r>
                <a:rPr lang="en-US" sz="1600" dirty="0"/>
                <a:t> </a:t>
              </a:r>
              <a:r>
                <a:rPr lang="en-US" sz="1600" dirty="0" err="1"/>
                <a:t>avoid_flag</a:t>
              </a:r>
              <a:endParaRPr 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689868-0DB8-41C8-9BD6-74AFD440EABD}"/>
                </a:ext>
              </a:extLst>
            </p:cNvPr>
            <p:cNvSpPr txBox="1"/>
            <p:nvPr/>
          </p:nvSpPr>
          <p:spPr>
            <a:xfrm>
              <a:off x="7343457" y="2176662"/>
              <a:ext cx="14141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[x</a:t>
              </a:r>
              <a:r>
                <a:rPr lang="en-US" sz="1600" baseline="-25000" dirty="0"/>
                <a:t>c</a:t>
              </a:r>
              <a:r>
                <a:rPr lang="en-US" sz="1600" dirty="0"/>
                <a:t>, </a:t>
              </a:r>
              <a:r>
                <a:rPr lang="en-US" sz="1600" dirty="0" err="1"/>
                <a:t>y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, w, h] </a:t>
              </a:r>
            </a:p>
            <a:p>
              <a:pPr algn="ctr"/>
              <a:r>
                <a:rPr lang="en-US" sz="1600" dirty="0"/>
                <a:t>bounding box</a:t>
              </a:r>
            </a:p>
            <a:p>
              <a:pPr algn="ctr"/>
              <a:r>
                <a:rPr lang="en-US" sz="1600" dirty="0" err="1"/>
                <a:t>theo</a:t>
              </a:r>
              <a:r>
                <a:rPr lang="en-US" sz="1600" dirty="0"/>
                <a:t> pixel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9325E6-8C7B-4DE6-8791-D7268A5DE609}"/>
                </a:ext>
              </a:extLst>
            </p:cNvPr>
            <p:cNvSpPr txBox="1"/>
            <p:nvPr/>
          </p:nvSpPr>
          <p:spPr>
            <a:xfrm>
              <a:off x="4730828" y="1308523"/>
              <a:ext cx="17924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Ảnh</a:t>
              </a:r>
              <a:r>
                <a:rPr lang="en-US" sz="1600" dirty="0"/>
                <a:t> </a:t>
              </a:r>
              <a:r>
                <a:rPr lang="en-US" sz="1600" dirty="0" err="1"/>
                <a:t>đã</a:t>
              </a:r>
              <a:r>
                <a:rPr lang="en-US" sz="1600" dirty="0"/>
                <a:t> </a:t>
              </a:r>
              <a:r>
                <a:rPr lang="en-US" sz="1600" dirty="0" err="1"/>
                <a:t>chỉnh</a:t>
              </a:r>
              <a:r>
                <a:rPr lang="en-US" sz="1600" dirty="0"/>
                <a:t> </a:t>
              </a:r>
              <a:r>
                <a:rPr lang="en-US" sz="1600" dirty="0" err="1"/>
                <a:t>sửa</a:t>
              </a:r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1600"/>
                <a:t>và </a:t>
              </a:r>
              <a:r>
                <a:rPr lang="en-US" sz="1600" dirty="0"/>
                <a:t>disparity map</a:t>
              </a:r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191F1015-0822-4E10-B738-4D56A3322863}"/>
                </a:ext>
              </a:extLst>
            </p:cNvPr>
            <p:cNvSpPr/>
            <p:nvPr/>
          </p:nvSpPr>
          <p:spPr>
            <a:xfrm>
              <a:off x="204960" y="1289903"/>
              <a:ext cx="1325590" cy="890733"/>
            </a:xfrm>
            <a:prstGeom prst="parallelogram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Stereo camera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C9C0069-722F-4F01-8A93-7C9763F1A907}"/>
                </a:ext>
              </a:extLst>
            </p:cNvPr>
            <p:cNvSpPr/>
            <p:nvPr/>
          </p:nvSpPr>
          <p:spPr>
            <a:xfrm>
              <a:off x="3116145" y="1285864"/>
              <a:ext cx="1645920" cy="886551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Hiệu</a:t>
              </a:r>
              <a:r>
                <a:rPr lang="en-US" sz="1600" dirty="0"/>
                <a:t> </a:t>
              </a:r>
              <a:r>
                <a:rPr lang="en-US" sz="1600" dirty="0" err="1"/>
                <a:t>chỉnh</a:t>
              </a:r>
              <a:r>
                <a:rPr lang="en-US" sz="1600" dirty="0"/>
                <a:t> </a:t>
              </a:r>
              <a:r>
                <a:rPr lang="en-US" sz="1600" dirty="0" err="1"/>
                <a:t>ảnh</a:t>
              </a:r>
              <a:r>
                <a:rPr lang="en-US" sz="1600" dirty="0"/>
                <a:t> </a:t>
              </a:r>
              <a:r>
                <a:rPr lang="en-US" sz="1600" dirty="0" err="1"/>
                <a:t>và</a:t>
              </a:r>
              <a:r>
                <a:rPr lang="en-US" sz="1600" dirty="0"/>
                <a:t> </a:t>
              </a:r>
              <a:r>
                <a:rPr lang="en-US" sz="1600" dirty="0" err="1"/>
                <a:t>tính</a:t>
              </a:r>
              <a:r>
                <a:rPr lang="en-US" sz="1600" dirty="0"/>
                <a:t> disparity map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289669-6018-4263-965F-ADB6612C7BF3}"/>
                </a:ext>
              </a:extLst>
            </p:cNvPr>
            <p:cNvSpPr txBox="1"/>
            <p:nvPr/>
          </p:nvSpPr>
          <p:spPr>
            <a:xfrm>
              <a:off x="1821881" y="1401878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Ảnh</a:t>
              </a:r>
              <a:r>
                <a:rPr lang="en-US" sz="1600" dirty="0"/>
                <a:t> </a:t>
              </a:r>
              <a:r>
                <a:rPr lang="en-US" sz="1600" dirty="0" err="1"/>
                <a:t>thô</a:t>
              </a:r>
              <a:endParaRPr lang="en-US" sz="1600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FCF984-A52F-47F7-87EC-5F329D47D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9208" y="1729140"/>
              <a:ext cx="1696937" cy="61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B80AD5-F4B7-40D1-B4FF-C44621CA58A3}"/>
                </a:ext>
              </a:extLst>
            </p:cNvPr>
            <p:cNvSpPr/>
            <p:nvPr/>
          </p:nvSpPr>
          <p:spPr>
            <a:xfrm>
              <a:off x="6540298" y="1285864"/>
              <a:ext cx="1719965" cy="886551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Phát</a:t>
              </a:r>
              <a:r>
                <a:rPr lang="en-US" sz="1600" dirty="0"/>
                <a:t> </a:t>
              </a:r>
              <a:r>
                <a:rPr lang="en-US" sz="1600" dirty="0" err="1"/>
                <a:t>hiện</a:t>
              </a:r>
              <a:r>
                <a:rPr lang="en-US" sz="1600" dirty="0"/>
                <a:t> </a:t>
              </a:r>
              <a:r>
                <a:rPr lang="en-US" sz="1600" dirty="0" err="1"/>
                <a:t>và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dirty="0" err="1"/>
                <a:t>phân</a:t>
              </a:r>
              <a:r>
                <a:rPr lang="en-US" sz="1600" dirty="0"/>
                <a:t> </a:t>
              </a:r>
              <a:r>
                <a:rPr lang="en-US" sz="1600" dirty="0" err="1"/>
                <a:t>loại</a:t>
              </a:r>
              <a:r>
                <a:rPr lang="en-US" sz="1600" dirty="0"/>
                <a:t> </a:t>
              </a:r>
              <a:r>
                <a:rPr lang="en-US" sz="1600" dirty="0" err="1"/>
                <a:t>vật</a:t>
              </a:r>
              <a:r>
                <a:rPr lang="en-US" sz="1600" dirty="0"/>
                <a:t> </a:t>
              </a:r>
              <a:r>
                <a:rPr lang="en-US" sz="1600" dirty="0" err="1"/>
                <a:t>cản</a:t>
              </a:r>
              <a:endParaRPr lang="en-US" sz="16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4049C3-1A05-4A1C-9410-5E771376511B}"/>
                </a:ext>
              </a:extLst>
            </p:cNvPr>
            <p:cNvSpPr/>
            <p:nvPr/>
          </p:nvSpPr>
          <p:spPr>
            <a:xfrm>
              <a:off x="3231987" y="3011907"/>
              <a:ext cx="1645920" cy="886551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Tính</a:t>
              </a:r>
              <a:r>
                <a:rPr lang="en-US" sz="1600" dirty="0"/>
                <a:t> </a:t>
              </a:r>
              <a:r>
                <a:rPr lang="en-US" sz="1600" dirty="0" err="1"/>
                <a:t>vận</a:t>
              </a:r>
              <a:r>
                <a:rPr lang="en-US" sz="1600" dirty="0"/>
                <a:t> </a:t>
              </a:r>
              <a:r>
                <a:rPr lang="en-US" sz="1600" dirty="0" err="1"/>
                <a:t>tốc</a:t>
              </a:r>
              <a:r>
                <a:rPr lang="en-US" sz="1600" dirty="0"/>
                <a:t> </a:t>
              </a:r>
              <a:r>
                <a:rPr lang="en-US" sz="1600" dirty="0" err="1"/>
                <a:t>và</a:t>
              </a:r>
              <a:r>
                <a:rPr lang="en-US" sz="1600" dirty="0"/>
                <a:t> </a:t>
              </a:r>
              <a:r>
                <a:rPr lang="en-US" sz="1600" dirty="0" err="1"/>
                <a:t>góc</a:t>
              </a:r>
              <a:r>
                <a:rPr lang="en-US" sz="1600" dirty="0"/>
                <a:t> </a:t>
              </a:r>
              <a:r>
                <a:rPr lang="en-US" sz="1600" dirty="0" err="1"/>
                <a:t>lái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dirty="0" err="1"/>
                <a:t>tránh</a:t>
              </a:r>
              <a:r>
                <a:rPr lang="en-US" sz="1600" dirty="0"/>
                <a:t> </a:t>
              </a:r>
              <a:r>
                <a:rPr lang="en-US" sz="1600" dirty="0" err="1"/>
                <a:t>vật</a:t>
              </a:r>
              <a:r>
                <a:rPr lang="en-US" sz="1600" dirty="0"/>
                <a:t> </a:t>
              </a:r>
              <a:r>
                <a:rPr lang="en-US" sz="1600" dirty="0" err="1"/>
                <a:t>cản</a:t>
              </a:r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AA3646-C559-4879-9E80-7196588E918A}"/>
                </a:ext>
              </a:extLst>
            </p:cNvPr>
            <p:cNvSpPr txBox="1"/>
            <p:nvPr/>
          </p:nvSpPr>
          <p:spPr>
            <a:xfrm>
              <a:off x="4971122" y="2864827"/>
              <a:ext cx="149432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Vị</a:t>
              </a:r>
              <a:r>
                <a:rPr lang="en-US" sz="1600" dirty="0"/>
                <a:t> </a:t>
              </a:r>
              <a:r>
                <a:rPr lang="en-US" sz="1600" dirty="0" err="1"/>
                <a:t>trí</a:t>
              </a:r>
              <a:r>
                <a:rPr lang="en-US" sz="1600" dirty="0"/>
                <a:t> </a:t>
              </a:r>
              <a:r>
                <a:rPr lang="en-US" sz="1600" dirty="0" err="1"/>
                <a:t>vật</a:t>
              </a:r>
              <a:r>
                <a:rPr lang="en-US" sz="1600" dirty="0"/>
                <a:t> </a:t>
              </a:r>
              <a:r>
                <a:rPr lang="en-US" sz="1600" dirty="0" err="1"/>
                <a:t>cản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dirty="0" err="1"/>
                <a:t>trong</a:t>
              </a:r>
              <a:r>
                <a:rPr lang="en-US" sz="1600" dirty="0"/>
                <a:t> UTM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[</a:t>
              </a:r>
              <a:r>
                <a:rPr lang="en-US" sz="1600" dirty="0" err="1"/>
                <a:t>X</a:t>
              </a:r>
              <a:r>
                <a:rPr lang="en-US" sz="1600" baseline="-25000" dirty="0" err="1"/>
                <a:t>obj</a:t>
              </a:r>
              <a:r>
                <a:rPr lang="en-US" sz="1600" dirty="0"/>
                <a:t>, </a:t>
              </a:r>
              <a:r>
                <a:rPr lang="en-US" sz="1600" dirty="0" err="1"/>
                <a:t>Y</a:t>
              </a:r>
              <a:r>
                <a:rPr lang="en-US" sz="1600" baseline="-25000" dirty="0" err="1"/>
                <a:t>obj</a:t>
              </a:r>
              <a:r>
                <a:rPr lang="en-US" sz="1600" dirty="0"/>
                <a:t>, 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obj</a:t>
              </a:r>
              <a:r>
                <a:rPr lang="en-US" sz="1600" dirty="0"/>
                <a:t>]</a:t>
              </a:r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C9BED951-B5EF-40B7-8BF8-7683074A756D}"/>
                </a:ext>
              </a:extLst>
            </p:cNvPr>
            <p:cNvSpPr/>
            <p:nvPr/>
          </p:nvSpPr>
          <p:spPr>
            <a:xfrm>
              <a:off x="-74812" y="3011906"/>
              <a:ext cx="1833659" cy="886553"/>
            </a:xfrm>
            <a:prstGeom prst="parallelogram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STM32F407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4986DF9-3B95-4C05-B33B-08E99E9DCFC5}"/>
                </a:ext>
              </a:extLst>
            </p:cNvPr>
            <p:cNvCxnSpPr>
              <a:cxnSpLocks/>
              <a:stCxn id="39" idx="1"/>
              <a:endCxn id="41" idx="2"/>
            </p:cNvCxnSpPr>
            <p:nvPr/>
          </p:nvCxnSpPr>
          <p:spPr>
            <a:xfrm flipH="1">
              <a:off x="1648028" y="3455183"/>
              <a:ext cx="15839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722DEB6-FF16-408F-BE81-6716A390EA34}"/>
                </a:ext>
              </a:extLst>
            </p:cNvPr>
            <p:cNvCxnSpPr>
              <a:cxnSpLocks/>
            </p:cNvCxnSpPr>
            <p:nvPr/>
          </p:nvCxnSpPr>
          <p:spPr>
            <a:xfrm>
              <a:off x="7355430" y="2180243"/>
              <a:ext cx="7829" cy="8238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29E0C2-DA70-487D-813F-7A62B9DC541A}"/>
                </a:ext>
              </a:extLst>
            </p:cNvPr>
            <p:cNvSpPr txBox="1"/>
            <p:nvPr/>
          </p:nvSpPr>
          <p:spPr>
            <a:xfrm>
              <a:off x="2373484" y="4502381"/>
              <a:ext cx="3392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Vị</a:t>
              </a:r>
              <a:r>
                <a:rPr lang="en-US" sz="1600" dirty="0"/>
                <a:t> </a:t>
              </a:r>
              <a:r>
                <a:rPr lang="en-US" sz="1600" dirty="0" err="1"/>
                <a:t>trí</a:t>
              </a:r>
              <a:r>
                <a:rPr lang="en-US" sz="1600" dirty="0"/>
                <a:t> </a:t>
              </a:r>
              <a:r>
                <a:rPr lang="en-US" sz="1600" dirty="0" err="1"/>
                <a:t>và</a:t>
              </a:r>
              <a:r>
                <a:rPr lang="en-US" sz="1600" dirty="0"/>
                <a:t> </a:t>
              </a:r>
              <a:r>
                <a:rPr lang="en-US" sz="1600" dirty="0" err="1"/>
                <a:t>hướng</a:t>
              </a:r>
              <a:r>
                <a:rPr lang="en-US" sz="1600" dirty="0"/>
                <a:t> </a:t>
              </a:r>
              <a:r>
                <a:rPr lang="en-US" sz="1600" dirty="0" err="1"/>
                <a:t>của</a:t>
              </a:r>
              <a:r>
                <a:rPr lang="en-US" sz="1600" dirty="0"/>
                <a:t> robot [</a:t>
              </a:r>
              <a:r>
                <a:rPr lang="en-US" sz="1600" dirty="0" err="1"/>
                <a:t>X</a:t>
              </a:r>
              <a:r>
                <a:rPr lang="en-US" sz="1600" baseline="-25000" dirty="0" err="1"/>
                <a:t>r</a:t>
              </a:r>
              <a:r>
                <a:rPr lang="en-US" sz="1600" dirty="0"/>
                <a:t>, </a:t>
              </a:r>
              <a:r>
                <a:rPr lang="en-US" sz="1600" dirty="0" err="1"/>
                <a:t>Y</a:t>
              </a:r>
              <a:r>
                <a:rPr lang="en-US" sz="1600" baseline="-25000" dirty="0" err="1"/>
                <a:t>r</a:t>
              </a:r>
              <a:r>
                <a:rPr lang="en-US" sz="1600" dirty="0"/>
                <a:t>, </a:t>
              </a:r>
              <a:r>
                <a:rPr lang="el-GR" sz="1600" dirty="0"/>
                <a:t>θ</a:t>
              </a:r>
              <a:r>
                <a:rPr lang="en-US" sz="1600" baseline="-25000" dirty="0"/>
                <a:t>r</a:t>
              </a:r>
              <a:r>
                <a:rPr lang="en-US" sz="1600" dirty="0"/>
                <a:t>]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A05EEC-026E-4A88-AEFE-D035E273CC6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4762065" y="1729140"/>
              <a:ext cx="17782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3FFD740-7299-4B0F-A970-37CB3EEF6EAD}"/>
                </a:ext>
              </a:extLst>
            </p:cNvPr>
            <p:cNvSpPr/>
            <p:nvPr/>
          </p:nvSpPr>
          <p:spPr>
            <a:xfrm>
              <a:off x="6540298" y="3011907"/>
              <a:ext cx="1719957" cy="886551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Xác</a:t>
              </a:r>
              <a:r>
                <a:rPr lang="en-US" sz="1600" dirty="0"/>
                <a:t> </a:t>
              </a:r>
              <a:r>
                <a:rPr lang="en-US" sz="1600" dirty="0" err="1"/>
                <a:t>định</a:t>
              </a:r>
              <a:r>
                <a:rPr lang="en-US" sz="1600" dirty="0"/>
                <a:t> </a:t>
              </a:r>
              <a:r>
                <a:rPr lang="en-US" sz="1600" dirty="0" err="1"/>
                <a:t>vị</a:t>
              </a:r>
              <a:r>
                <a:rPr lang="en-US" sz="1600" dirty="0"/>
                <a:t> </a:t>
              </a:r>
              <a:r>
                <a:rPr lang="en-US" sz="1600" dirty="0" err="1"/>
                <a:t>trí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dirty="0" err="1"/>
                <a:t>vật</a:t>
              </a:r>
              <a:r>
                <a:rPr lang="en-US" sz="1600" dirty="0"/>
                <a:t> </a:t>
              </a:r>
              <a:r>
                <a:rPr lang="en-US" sz="1600" dirty="0" err="1"/>
                <a:t>cản</a:t>
              </a:r>
              <a:endParaRPr lang="en-US" sz="1600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AD5A626-66AD-4100-B5BD-4184F6413986}"/>
                </a:ext>
              </a:extLst>
            </p:cNvPr>
            <p:cNvCxnSpPr>
              <a:cxnSpLocks/>
              <a:stCxn id="47" idx="1"/>
              <a:endCxn id="39" idx="3"/>
            </p:cNvCxnSpPr>
            <p:nvPr/>
          </p:nvCxnSpPr>
          <p:spPr>
            <a:xfrm flipH="1">
              <a:off x="4877907" y="3455183"/>
              <a:ext cx="16623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A580BF6-9797-4FC4-89A2-7D0D2A6CCB51}"/>
                </a:ext>
              </a:extLst>
            </p:cNvPr>
            <p:cNvCxnSpPr>
              <a:cxnSpLocks/>
            </p:cNvCxnSpPr>
            <p:nvPr/>
          </p:nvCxnSpPr>
          <p:spPr>
            <a:xfrm>
              <a:off x="839588" y="4482884"/>
              <a:ext cx="6523671" cy="1949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29C2C6-71FF-4FDA-AB55-11E6E9788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588" y="3898459"/>
              <a:ext cx="2430" cy="60392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B40785B-540E-4704-BA35-0B22CF9FE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3259" y="3898458"/>
              <a:ext cx="0" cy="6039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D82DC91-444E-4696-AB1F-0D7C4066E6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4947" y="3898458"/>
              <a:ext cx="14675" cy="5856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C56CEF-8D1B-45B5-BE43-AB106A5C884B}" type="slidenum">
              <a:rPr lang="en-US" sz="2000" smtClean="0"/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650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96;p34">
            <a:extLst>
              <a:ext uri="{FF2B5EF4-FFF2-40B4-BE49-F238E27FC236}">
                <a16:creationId xmlns:a16="http://schemas.microsoft.com/office/drawing/2014/main" id="{883509A2-B8DC-4888-B407-2673F60C78B6}"/>
              </a:ext>
            </a:extLst>
          </p:cNvPr>
          <p:cNvSpPr txBox="1">
            <a:spLocks/>
          </p:cNvSpPr>
          <p:nvPr/>
        </p:nvSpPr>
        <p:spPr>
          <a:xfrm>
            <a:off x="211112" y="186117"/>
            <a:ext cx="6486868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Hiệu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chỉnh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ảnh</a:t>
            </a:r>
            <a:endParaRPr lang="en-US" sz="24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8" name="Google Shape;196;p34">
            <a:extLst>
              <a:ext uri="{FF2B5EF4-FFF2-40B4-BE49-F238E27FC236}">
                <a16:creationId xmlns:a16="http://schemas.microsoft.com/office/drawing/2014/main" id="{C37F829B-B71B-4DE6-B69A-C70104E14F8D}"/>
              </a:ext>
            </a:extLst>
          </p:cNvPr>
          <p:cNvSpPr txBox="1">
            <a:spLocks/>
          </p:cNvSpPr>
          <p:nvPr/>
        </p:nvSpPr>
        <p:spPr>
          <a:xfrm>
            <a:off x="1428234" y="3838970"/>
            <a:ext cx="2954675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Tx/>
              <a:buSzPct val="100000"/>
            </a:pP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Sau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khi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hiệu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chỉnh</a:t>
            </a: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0" name="Google Shape;196;p34">
            <a:extLst>
              <a:ext uri="{FF2B5EF4-FFF2-40B4-BE49-F238E27FC236}">
                <a16:creationId xmlns:a16="http://schemas.microsoft.com/office/drawing/2014/main" id="{58FB5CE7-8407-4F13-A06C-967D1E927AA5}"/>
              </a:ext>
            </a:extLst>
          </p:cNvPr>
          <p:cNvSpPr txBox="1">
            <a:spLocks/>
          </p:cNvSpPr>
          <p:nvPr/>
        </p:nvSpPr>
        <p:spPr>
          <a:xfrm>
            <a:off x="1428233" y="1822720"/>
            <a:ext cx="2954675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Tx/>
              <a:buSzPct val="100000"/>
            </a:pP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Trước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khi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hiệu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chỉnh</a:t>
            </a: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2" name="Google Shape;196;p34">
            <a:extLst>
              <a:ext uri="{FF2B5EF4-FFF2-40B4-BE49-F238E27FC236}">
                <a16:creationId xmlns:a16="http://schemas.microsoft.com/office/drawing/2014/main" id="{8BEA6F18-95A2-4D1D-B8DF-D7AB5AE15BCC}"/>
              </a:ext>
            </a:extLst>
          </p:cNvPr>
          <p:cNvSpPr txBox="1">
            <a:spLocks/>
          </p:cNvSpPr>
          <p:nvPr/>
        </p:nvSpPr>
        <p:spPr>
          <a:xfrm>
            <a:off x="4531066" y="731114"/>
            <a:ext cx="1116512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SzPct val="100000"/>
            </a:pP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Ảnh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trái</a:t>
            </a: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4" name="Google Shape;196;p34">
            <a:extLst>
              <a:ext uri="{FF2B5EF4-FFF2-40B4-BE49-F238E27FC236}">
                <a16:creationId xmlns:a16="http://schemas.microsoft.com/office/drawing/2014/main" id="{7496101C-9BB4-4A05-8554-9728A727B63C}"/>
              </a:ext>
            </a:extLst>
          </p:cNvPr>
          <p:cNvSpPr txBox="1">
            <a:spLocks/>
          </p:cNvSpPr>
          <p:nvPr/>
        </p:nvSpPr>
        <p:spPr>
          <a:xfrm>
            <a:off x="6904211" y="714483"/>
            <a:ext cx="1212774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SzPct val="100000"/>
            </a:pP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Ảnh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phải</a:t>
            </a: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A1BC6-5CF4-4F0A-A0D3-31C1E091F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t="7476" r="-1" b="3792"/>
          <a:stretch/>
        </p:blipFill>
        <p:spPr>
          <a:xfrm>
            <a:off x="3946322" y="1313467"/>
            <a:ext cx="2286000" cy="1714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195DE-1E3F-40DE-93A8-DC31EDA7E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7377" b="3964"/>
          <a:stretch/>
        </p:blipFill>
        <p:spPr>
          <a:xfrm>
            <a:off x="6367598" y="1313467"/>
            <a:ext cx="2286000" cy="1713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4DB5E-10FD-4754-BE19-AD523D2366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8" b="3005"/>
          <a:stretch/>
        </p:blipFill>
        <p:spPr>
          <a:xfrm>
            <a:off x="3946321" y="3146362"/>
            <a:ext cx="2286000" cy="1714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E3FE46-B0A9-4989-AA53-E33B537523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1" b="3421"/>
          <a:stretch/>
        </p:blipFill>
        <p:spPr>
          <a:xfrm>
            <a:off x="6367597" y="3144465"/>
            <a:ext cx="2286000" cy="1713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F1AC39F-7034-42DF-8F4C-1136087609BA}" type="slidenum">
              <a:rPr lang="en-US" sz="2000" smtClean="0"/>
              <a:t>16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66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A359F0-F111-4FF7-9DEB-7A63E0CC4535}"/>
              </a:ext>
            </a:extLst>
          </p:cNvPr>
          <p:cNvSpPr/>
          <p:nvPr/>
        </p:nvSpPr>
        <p:spPr>
          <a:xfrm>
            <a:off x="4217581" y="430306"/>
            <a:ext cx="613566" cy="347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C4E368-19B5-42C8-99B7-E29C579F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4" y="662013"/>
            <a:ext cx="4572000" cy="2173045"/>
          </a:xfrm>
          <a:prstGeom prst="rect">
            <a:avLst/>
          </a:prstGeom>
        </p:spPr>
      </p:pic>
      <p:sp>
        <p:nvSpPr>
          <p:cNvPr id="25" name="Google Shape;196;p34">
            <a:extLst>
              <a:ext uri="{FF2B5EF4-FFF2-40B4-BE49-F238E27FC236}">
                <a16:creationId xmlns:a16="http://schemas.microsoft.com/office/drawing/2014/main" id="{E4D45044-D574-4C5C-BF5C-A09EFBE81D61}"/>
              </a:ext>
            </a:extLst>
          </p:cNvPr>
          <p:cNvSpPr txBox="1">
            <a:spLocks/>
          </p:cNvSpPr>
          <p:nvPr/>
        </p:nvSpPr>
        <p:spPr>
          <a:xfrm>
            <a:off x="211112" y="186117"/>
            <a:ext cx="6486868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Tính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disparity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D5F12-5FE1-4542-A944-C56390876733}"/>
                  </a:ext>
                </a:extLst>
              </p:cNvPr>
              <p:cNvSpPr txBox="1"/>
              <p:nvPr/>
            </p:nvSpPr>
            <p:spPr>
              <a:xfrm>
                <a:off x="4859496" y="3342691"/>
                <a:ext cx="3676968" cy="1145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Sum of Absolute Differences:</a:t>
                </a:r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𝑆𝐴𝐷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D5F12-5FE1-4542-A944-C563908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496" y="3342691"/>
                <a:ext cx="3676968" cy="1145442"/>
              </a:xfrm>
              <a:prstGeom prst="rect">
                <a:avLst/>
              </a:prstGeom>
              <a:blipFill>
                <a:blip r:embed="rId4"/>
                <a:stretch>
                  <a:fillRect l="-1658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0E8ABD4-B0BF-41D4-9D01-AECD164F204B}"/>
              </a:ext>
            </a:extLst>
          </p:cNvPr>
          <p:cNvGrpSpPr/>
          <p:nvPr/>
        </p:nvGrpSpPr>
        <p:grpSpPr>
          <a:xfrm>
            <a:off x="1018674" y="838745"/>
            <a:ext cx="2743200" cy="2734556"/>
            <a:chOff x="6824312" y="0"/>
            <a:chExt cx="2743200" cy="273455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ACEA0D-6F3B-4822-8776-9FF5BDA0B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312" y="0"/>
              <a:ext cx="2743200" cy="233444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2F5284-BA07-4EDE-A8F8-075158B0FEC0}"/>
                </a:ext>
              </a:extLst>
            </p:cNvPr>
            <p:cNvSpPr txBox="1"/>
            <p:nvPr/>
          </p:nvSpPr>
          <p:spPr>
            <a:xfrm>
              <a:off x="6861904" y="2334446"/>
              <a:ext cx="2668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Disparity map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2C9E7F-A31C-49C7-9637-963196C88AD5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0E1106C-1110-4463-B2AF-0D4BF432AA88}" type="slidenum">
              <a:rPr lang="en-US" sz="2000" smtClean="0"/>
              <a:pPr algn="ctr"/>
              <a:t>17</a:t>
            </a:fld>
            <a:endParaRPr lang="en-US" sz="2000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9132A93C-C891-491D-B2CA-5C4FC68F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4" y="2911802"/>
            <a:ext cx="4572000" cy="200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93CDF0-99D2-40B0-B57C-3F313ABF73CC}"/>
                  </a:ext>
                </a:extLst>
              </p:cNvPr>
              <p:cNvSpPr txBox="1"/>
              <p:nvPr/>
            </p:nvSpPr>
            <p:spPr>
              <a:xfrm>
                <a:off x="4831147" y="1318884"/>
                <a:ext cx="2842125" cy="849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Disparity: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000" b="0" i="1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latin typeface="+mj-lt"/>
                  </a:rPr>
                  <a:t> Khoảng cách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93CDF0-99D2-40B0-B57C-3F313ABF7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47" y="1318884"/>
                <a:ext cx="2842125" cy="849720"/>
              </a:xfrm>
              <a:prstGeom prst="rect">
                <a:avLst/>
              </a:prstGeom>
              <a:blipFill>
                <a:blip r:embed="rId7"/>
                <a:stretch>
                  <a:fillRect l="-2361" t="-285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58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6;p34">
            <a:extLst>
              <a:ext uri="{FF2B5EF4-FFF2-40B4-BE49-F238E27FC236}">
                <a16:creationId xmlns:a16="http://schemas.microsoft.com/office/drawing/2014/main" id="{C0A92B7B-ADDA-4958-9268-2559C9F44D26}"/>
              </a:ext>
            </a:extLst>
          </p:cNvPr>
          <p:cNvSpPr txBox="1">
            <a:spLocks/>
          </p:cNvSpPr>
          <p:nvPr/>
        </p:nvSpPr>
        <p:spPr>
          <a:xfrm>
            <a:off x="211112" y="186117"/>
            <a:ext cx="5805486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Phát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hiện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loại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vật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cản</a:t>
            </a:r>
            <a:endParaRPr lang="en-US" sz="24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E2B97-5796-4FEA-B0FE-CC4B4D4CFD4F}"/>
              </a:ext>
            </a:extLst>
          </p:cNvPr>
          <p:cNvSpPr/>
          <p:nvPr/>
        </p:nvSpPr>
        <p:spPr>
          <a:xfrm>
            <a:off x="3484502" y="4337477"/>
            <a:ext cx="5356860" cy="38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EBC09-D6FF-40A3-9DD8-03EF1D98C67F}"/>
              </a:ext>
            </a:extLst>
          </p:cNvPr>
          <p:cNvSpPr txBox="1"/>
          <p:nvPr/>
        </p:nvSpPr>
        <p:spPr>
          <a:xfrm>
            <a:off x="2176359" y="4530195"/>
            <a:ext cx="4588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Ngõ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ngõ</a:t>
            </a:r>
            <a:r>
              <a:rPr lang="en-US" sz="2000" dirty="0"/>
              <a:t> ra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MobileNet</a:t>
            </a:r>
            <a:r>
              <a:rPr lang="en-US" sz="2000" dirty="0"/>
              <a:t> SSD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DA9DD8-3A1D-4D46-B089-FF9B32D88F56}"/>
              </a:ext>
            </a:extLst>
          </p:cNvPr>
          <p:cNvGrpSpPr/>
          <p:nvPr/>
        </p:nvGrpSpPr>
        <p:grpSpPr>
          <a:xfrm>
            <a:off x="108796" y="623887"/>
            <a:ext cx="8956704" cy="3895727"/>
            <a:chOff x="725593" y="670380"/>
            <a:chExt cx="10975195" cy="38957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FDC08B-BD49-4216-84DA-361A0D020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4" t="42780" r="75433" b="27756"/>
            <a:stretch/>
          </p:blipFill>
          <p:spPr>
            <a:xfrm>
              <a:off x="725593" y="1832431"/>
              <a:ext cx="2276475" cy="157162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B4FDDE-5E3A-4918-BD36-BEF3B02A9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7" t="3093" r="3125" b="67884"/>
            <a:stretch/>
          </p:blipFill>
          <p:spPr>
            <a:xfrm>
              <a:off x="9097737" y="670380"/>
              <a:ext cx="2600326" cy="176212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F644CFA-E001-4186-8EF8-417BBC27B691}"/>
                </a:ext>
              </a:extLst>
            </p:cNvPr>
            <p:cNvSpPr/>
            <p:nvPr/>
          </p:nvSpPr>
          <p:spPr>
            <a:xfrm>
              <a:off x="3304831" y="2256294"/>
              <a:ext cx="1381125" cy="7239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MobileNet</a:t>
              </a:r>
              <a:r>
                <a:rPr lang="en-US" dirty="0"/>
                <a:t> SSD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8695375-D293-4587-B4CF-2F106368F626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>
              <a:off x="3002068" y="2618244"/>
              <a:ext cx="302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49563C-EBC5-4654-B853-958CC54CDC4A}"/>
                    </a:ext>
                  </a:extLst>
                </p:cNvPr>
                <p:cNvSpPr/>
                <p:nvPr/>
              </p:nvSpPr>
              <p:spPr>
                <a:xfrm>
                  <a:off x="5223100" y="1189493"/>
                  <a:ext cx="1683888" cy="723900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[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dirty="0"/>
                    <a:t>]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49563C-EBC5-4654-B853-958CC54CDC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100" y="1189493"/>
                  <a:ext cx="1683888" cy="7239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69BCE92-67B4-46A2-B0A6-CC9BAF5F615A}"/>
                    </a:ext>
                  </a:extLst>
                </p:cNvPr>
                <p:cNvSpPr/>
                <p:nvPr/>
              </p:nvSpPr>
              <p:spPr>
                <a:xfrm>
                  <a:off x="5223100" y="3323094"/>
                  <a:ext cx="1683888" cy="723900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[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dirty="0"/>
                    <a:t>]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69BCE92-67B4-46A2-B0A6-CC9BAF5F61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100" y="3323094"/>
                  <a:ext cx="1683888" cy="7239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F9D174-3F88-416A-A6ED-4F1703B80D5D}"/>
                </a:ext>
              </a:extLst>
            </p:cNvPr>
            <p:cNvSpPr/>
            <p:nvPr/>
          </p:nvSpPr>
          <p:spPr>
            <a:xfrm>
              <a:off x="7160418" y="927555"/>
              <a:ext cx="1683888" cy="124777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Person: 0.86</a:t>
              </a:r>
            </a:p>
            <a:p>
              <a:pPr algn="ctr"/>
              <a:r>
                <a:rPr lang="en-US" dirty="0"/>
                <a:t>Bicycle: 0.75</a:t>
              </a:r>
            </a:p>
            <a:p>
              <a:pPr algn="ctr"/>
              <a:r>
                <a:rPr lang="en-US" dirty="0"/>
                <a:t>…</a:t>
              </a:r>
            </a:p>
            <a:p>
              <a:pPr algn="ctr"/>
              <a:r>
                <a:rPr lang="en-US" dirty="0"/>
                <a:t>Car: 0.5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1FD134-F791-4CF2-94CD-5809B0BCD399}"/>
                </a:ext>
              </a:extLst>
            </p:cNvPr>
            <p:cNvSpPr/>
            <p:nvPr/>
          </p:nvSpPr>
          <p:spPr>
            <a:xfrm>
              <a:off x="7149875" y="3061156"/>
              <a:ext cx="1683888" cy="124777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Car: 0.75</a:t>
              </a:r>
            </a:p>
            <a:p>
              <a:pPr algn="ctr"/>
              <a:r>
                <a:rPr lang="en-US" dirty="0"/>
                <a:t>Bicycle: 0.25</a:t>
              </a:r>
            </a:p>
            <a:p>
              <a:pPr algn="ctr"/>
              <a:r>
                <a:rPr lang="en-US" dirty="0"/>
                <a:t>…</a:t>
              </a:r>
            </a:p>
            <a:p>
              <a:pPr algn="ctr"/>
              <a:r>
                <a:rPr lang="en-US" dirty="0"/>
                <a:t>Person: 0.115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5BF0CC-AAC7-488B-B1FE-4BD535DB6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69" t="38391" r="3002" b="32586"/>
            <a:stretch/>
          </p:blipFill>
          <p:spPr>
            <a:xfrm>
              <a:off x="9100462" y="2803981"/>
              <a:ext cx="2600326" cy="176212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D361EE-1CE2-4F80-A337-046309F9AF62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4685956" y="1551443"/>
              <a:ext cx="537144" cy="106680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BCDB175-E6E0-420D-B804-58637B5C9514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4685956" y="2618244"/>
              <a:ext cx="537144" cy="10668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DD09439-40C9-432D-AC64-FB8522EDE9F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6906988" y="1551443"/>
              <a:ext cx="253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493169-9169-417F-9CF4-D161272D6525}"/>
                </a:ext>
              </a:extLst>
            </p:cNvPr>
            <p:cNvCxnSpPr>
              <a:stCxn id="12" idx="3"/>
              <a:endCxn id="14" idx="1"/>
            </p:cNvCxnSpPr>
            <p:nvPr/>
          </p:nvCxnSpPr>
          <p:spPr>
            <a:xfrm>
              <a:off x="6906988" y="3685044"/>
              <a:ext cx="2428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579D8B-9D3A-42A3-9C2D-1090D795D32E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0E1106C-1110-4463-B2AF-0D4BF432AA88}" type="slidenum">
              <a:rPr lang="en-US" sz="2000" smtClean="0"/>
              <a:pPr algn="ctr"/>
              <a:t>18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220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BE1DA5-A308-46A5-AE65-EF714E36ABDA}"/>
              </a:ext>
            </a:extLst>
          </p:cNvPr>
          <p:cNvGrpSpPr/>
          <p:nvPr/>
        </p:nvGrpSpPr>
        <p:grpSpPr>
          <a:xfrm>
            <a:off x="1828800" y="762001"/>
            <a:ext cx="5486400" cy="3846787"/>
            <a:chOff x="1371600" y="660480"/>
            <a:chExt cx="5486400" cy="38467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1060AD-07D1-4975-AC75-D723AA47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660480"/>
              <a:ext cx="5486400" cy="9793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A68AA3-A2E5-4104-A054-AE9CABEC1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1639797"/>
              <a:ext cx="5486400" cy="9496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DF1F29-A293-483A-94DC-03B18EA98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4"/>
            <a:stretch/>
          </p:blipFill>
          <p:spPr>
            <a:xfrm>
              <a:off x="1371600" y="2589438"/>
              <a:ext cx="5486400" cy="949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5F3D25-7E28-4804-90E8-620D1CD07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3539079"/>
              <a:ext cx="5486400" cy="968188"/>
            </a:xfrm>
            <a:prstGeom prst="rect">
              <a:avLst/>
            </a:prstGeom>
          </p:spPr>
        </p:pic>
      </p:grpSp>
      <p:sp>
        <p:nvSpPr>
          <p:cNvPr id="9" name="Google Shape;196;p34">
            <a:extLst>
              <a:ext uri="{FF2B5EF4-FFF2-40B4-BE49-F238E27FC236}">
                <a16:creationId xmlns:a16="http://schemas.microsoft.com/office/drawing/2014/main" id="{F87EA13B-5066-4C8B-8781-D6C0D4EF64B1}"/>
              </a:ext>
            </a:extLst>
          </p:cNvPr>
          <p:cNvSpPr txBox="1">
            <a:spLocks/>
          </p:cNvSpPr>
          <p:nvPr/>
        </p:nvSpPr>
        <p:spPr>
          <a:xfrm>
            <a:off x="211112" y="186117"/>
            <a:ext cx="5805486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Phát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hiện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loại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vật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cản</a:t>
            </a:r>
            <a:endParaRPr lang="en-US" sz="24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46A83-F0EE-48B9-87A4-1557723A5830}"/>
              </a:ext>
            </a:extLst>
          </p:cNvPr>
          <p:cNvSpPr txBox="1"/>
          <p:nvPr/>
        </p:nvSpPr>
        <p:spPr>
          <a:xfrm>
            <a:off x="3203676" y="4608788"/>
            <a:ext cx="2736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PASCAL </a:t>
            </a:r>
            <a:r>
              <a:rPr lang="en-US" sz="2000" dirty="0"/>
              <a:t>VOC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3F7CC-7D8B-4C56-9293-28ADB29796E4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0E1106C-1110-4463-B2AF-0D4BF432AA88}" type="slidenum">
              <a:rPr lang="en-US" sz="2000" smtClean="0"/>
              <a:pPr algn="ctr"/>
              <a:t>19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984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020163" y="1270995"/>
            <a:ext cx="2455649" cy="1019979"/>
          </a:xfrm>
        </p:spPr>
        <p:txBody>
          <a:bodyPr/>
          <a:lstStyle/>
          <a:p>
            <a:pPr marL="0" indent="0"/>
            <a:r>
              <a:rPr lang="en-US" sz="28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GIỚI THIỆU ĐỀ TÀI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566374" y="244700"/>
            <a:ext cx="2793767" cy="5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+mj-lt"/>
                <a:cs typeface="Calibri" panose="020F0502020204030204" pitchFamily="34" charset="0"/>
              </a:rPr>
              <a:t>NỘI DUNG</a:t>
            </a:r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2"/>
          </p:nvPr>
        </p:nvSpPr>
        <p:spPr>
          <a:xfrm>
            <a:off x="876525" y="14104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  <a:cs typeface="Calibri" panose="020F0502020204030204" pitchFamily="34" charset="0"/>
              </a:rPr>
              <a:t>01</a:t>
            </a:r>
            <a:endParaRPr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7"/>
          </p:nvPr>
        </p:nvSpPr>
        <p:spPr>
          <a:xfrm>
            <a:off x="4695750" y="136305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  <a:cs typeface="Calibri" panose="020F0502020204030204" pitchFamily="34" charset="0"/>
              </a:rPr>
              <a:t>02</a:t>
            </a:r>
            <a:endParaRPr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1943100" y="14104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5762325" y="136308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8" name="Subtitle 1">
            <a:extLst>
              <a:ext uri="{FF2B5EF4-FFF2-40B4-BE49-F238E27FC236}">
                <a16:creationId xmlns:a16="http://schemas.microsoft.com/office/drawing/2014/main" id="{376BA870-C094-45C2-AACC-5CA09ACEBBFA}"/>
              </a:ext>
            </a:extLst>
          </p:cNvPr>
          <p:cNvSpPr txBox="1">
            <a:spLocks/>
          </p:cNvSpPr>
          <p:nvPr/>
        </p:nvSpPr>
        <p:spPr>
          <a:xfrm>
            <a:off x="5839388" y="1270995"/>
            <a:ext cx="2455649" cy="94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CẤU TRÚC </a:t>
            </a:r>
          </a:p>
          <a:p>
            <a:pPr marL="0" indent="0"/>
            <a:r>
              <a:rPr lang="en-US" sz="2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PHẦN CỨNG</a:t>
            </a:r>
          </a:p>
        </p:txBody>
      </p:sp>
      <p:sp>
        <p:nvSpPr>
          <p:cNvPr id="49" name="Subtitle 1">
            <a:extLst>
              <a:ext uri="{FF2B5EF4-FFF2-40B4-BE49-F238E27FC236}">
                <a16:creationId xmlns:a16="http://schemas.microsoft.com/office/drawing/2014/main" id="{5907CB11-619E-4EBE-AC3F-C5D512F10AC9}"/>
              </a:ext>
            </a:extLst>
          </p:cNvPr>
          <p:cNvSpPr txBox="1">
            <a:spLocks/>
          </p:cNvSpPr>
          <p:nvPr/>
        </p:nvSpPr>
        <p:spPr>
          <a:xfrm>
            <a:off x="2020163" y="2570355"/>
            <a:ext cx="1951290" cy="9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LẬP TRÌNH </a:t>
            </a:r>
          </a:p>
          <a:p>
            <a:pPr marL="0" indent="0"/>
            <a:r>
              <a:rPr lang="en-US" sz="2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HỆ THỐNG</a:t>
            </a:r>
          </a:p>
        </p:txBody>
      </p:sp>
      <p:sp>
        <p:nvSpPr>
          <p:cNvPr id="50" name="Google Shape;202;p35">
            <a:extLst>
              <a:ext uri="{FF2B5EF4-FFF2-40B4-BE49-F238E27FC236}">
                <a16:creationId xmlns:a16="http://schemas.microsoft.com/office/drawing/2014/main" id="{C3F71160-E232-4C2F-8B62-660EA65BBF0A}"/>
              </a:ext>
            </a:extLst>
          </p:cNvPr>
          <p:cNvSpPr txBox="1">
            <a:spLocks/>
          </p:cNvSpPr>
          <p:nvPr/>
        </p:nvSpPr>
        <p:spPr>
          <a:xfrm>
            <a:off x="876525" y="266723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Font typeface="Reem Kufi"/>
              <a:buNone/>
              <a:defRPr sz="4800" b="0" i="0" u="none" strike="noStrike" cap="none">
                <a:solidFill>
                  <a:srgbClr val="D84E2E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+mj-lt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51" name="Google Shape;208;p35">
            <a:extLst>
              <a:ext uri="{FF2B5EF4-FFF2-40B4-BE49-F238E27FC236}">
                <a16:creationId xmlns:a16="http://schemas.microsoft.com/office/drawing/2014/main" id="{4AFE648A-7FA7-4CA8-8C5F-199A2FEF8F40}"/>
              </a:ext>
            </a:extLst>
          </p:cNvPr>
          <p:cNvSpPr txBox="1">
            <a:spLocks/>
          </p:cNvSpPr>
          <p:nvPr/>
        </p:nvSpPr>
        <p:spPr>
          <a:xfrm>
            <a:off x="4695750" y="2619885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Font typeface="Reem Kufi"/>
              <a:buNone/>
              <a:defRPr sz="4800" b="0" i="0" u="none" strike="noStrike" cap="none">
                <a:solidFill>
                  <a:srgbClr val="D84E2E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+mj-lt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52" name="Google Shape;214;p35">
            <a:extLst>
              <a:ext uri="{FF2B5EF4-FFF2-40B4-BE49-F238E27FC236}">
                <a16:creationId xmlns:a16="http://schemas.microsoft.com/office/drawing/2014/main" id="{D3499B4A-DDB0-4F6B-B759-12D63062E5D5}"/>
              </a:ext>
            </a:extLst>
          </p:cNvPr>
          <p:cNvSpPr/>
          <p:nvPr/>
        </p:nvSpPr>
        <p:spPr>
          <a:xfrm>
            <a:off x="1943100" y="266725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3" name="Google Shape;216;p35">
            <a:extLst>
              <a:ext uri="{FF2B5EF4-FFF2-40B4-BE49-F238E27FC236}">
                <a16:creationId xmlns:a16="http://schemas.microsoft.com/office/drawing/2014/main" id="{58A4F323-8578-4491-BE61-0B175AC93A7B}"/>
              </a:ext>
            </a:extLst>
          </p:cNvPr>
          <p:cNvSpPr/>
          <p:nvPr/>
        </p:nvSpPr>
        <p:spPr>
          <a:xfrm>
            <a:off x="5762325" y="261991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4" name="Subtitle 1">
            <a:extLst>
              <a:ext uri="{FF2B5EF4-FFF2-40B4-BE49-F238E27FC236}">
                <a16:creationId xmlns:a16="http://schemas.microsoft.com/office/drawing/2014/main" id="{B9ECC4A3-ED33-4AE9-9903-D99095A8A9B1}"/>
              </a:ext>
            </a:extLst>
          </p:cNvPr>
          <p:cNvSpPr txBox="1">
            <a:spLocks/>
          </p:cNvSpPr>
          <p:nvPr/>
        </p:nvSpPr>
        <p:spPr>
          <a:xfrm>
            <a:off x="5843295" y="2576860"/>
            <a:ext cx="2198815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LẬP TRÌNH </a:t>
            </a:r>
          </a:p>
          <a:p>
            <a:pPr marL="0" indent="0"/>
            <a:r>
              <a:rPr lang="en-US" sz="2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GIAO DIỆN</a:t>
            </a:r>
          </a:p>
        </p:txBody>
      </p:sp>
      <p:sp>
        <p:nvSpPr>
          <p:cNvPr id="23" name="Subtitle 1">
            <a:extLst>
              <a:ext uri="{FF2B5EF4-FFF2-40B4-BE49-F238E27FC236}">
                <a16:creationId xmlns:a16="http://schemas.microsoft.com/office/drawing/2014/main" id="{2A359648-7AD6-47D8-8246-9881D2D71FA7}"/>
              </a:ext>
            </a:extLst>
          </p:cNvPr>
          <p:cNvSpPr txBox="1">
            <a:spLocks/>
          </p:cNvSpPr>
          <p:nvPr/>
        </p:nvSpPr>
        <p:spPr>
          <a:xfrm>
            <a:off x="2020163" y="3827154"/>
            <a:ext cx="4448319" cy="141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KẾT QUẢ, ĐÁNH GIÁ </a:t>
            </a:r>
          </a:p>
          <a:p>
            <a:pPr marL="0" indent="0"/>
            <a:r>
              <a:rPr lang="en-US" sz="2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VÀ HƯỚNG PHÁT TRIỂN</a:t>
            </a:r>
          </a:p>
        </p:txBody>
      </p:sp>
      <p:sp>
        <p:nvSpPr>
          <p:cNvPr id="24" name="Google Shape;202;p35">
            <a:extLst>
              <a:ext uri="{FF2B5EF4-FFF2-40B4-BE49-F238E27FC236}">
                <a16:creationId xmlns:a16="http://schemas.microsoft.com/office/drawing/2014/main" id="{0CC27605-F0DC-4B7F-BF57-E36915B88E85}"/>
              </a:ext>
            </a:extLst>
          </p:cNvPr>
          <p:cNvSpPr txBox="1">
            <a:spLocks/>
          </p:cNvSpPr>
          <p:nvPr/>
        </p:nvSpPr>
        <p:spPr>
          <a:xfrm>
            <a:off x="876525" y="38742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Font typeface="Reem Kufi"/>
              <a:buNone/>
              <a:defRPr sz="4800" b="0" i="0" u="none" strike="noStrike" cap="none">
                <a:solidFill>
                  <a:srgbClr val="D84E2E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+mj-lt"/>
                <a:cs typeface="Calibri" panose="020F0502020204030204" pitchFamily="34" charset="0"/>
              </a:rPr>
              <a:t>05</a:t>
            </a:r>
          </a:p>
        </p:txBody>
      </p:sp>
      <p:sp>
        <p:nvSpPr>
          <p:cNvPr id="26" name="Google Shape;214;p35">
            <a:extLst>
              <a:ext uri="{FF2B5EF4-FFF2-40B4-BE49-F238E27FC236}">
                <a16:creationId xmlns:a16="http://schemas.microsoft.com/office/drawing/2014/main" id="{C301642A-87D9-4171-9151-0306B51BC87C}"/>
              </a:ext>
            </a:extLst>
          </p:cNvPr>
          <p:cNvSpPr/>
          <p:nvPr/>
        </p:nvSpPr>
        <p:spPr>
          <a:xfrm>
            <a:off x="1943100" y="38742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5C0FDAD-CE5C-41C2-B324-176665FC3664}" type="slidenum">
              <a:rPr lang="en-US" sz="2000" smtClean="0"/>
              <a:t>2</a:t>
            </a:fld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6;p34">
            <a:extLst>
              <a:ext uri="{FF2B5EF4-FFF2-40B4-BE49-F238E27FC236}">
                <a16:creationId xmlns:a16="http://schemas.microsoft.com/office/drawing/2014/main" id="{5116DA9B-CEDA-4948-849F-C5AB5A397367}"/>
              </a:ext>
            </a:extLst>
          </p:cNvPr>
          <p:cNvSpPr txBox="1">
            <a:spLocks/>
          </p:cNvSpPr>
          <p:nvPr/>
        </p:nvSpPr>
        <p:spPr>
          <a:xfrm>
            <a:off x="211112" y="186117"/>
            <a:ext cx="4216108" cy="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Theo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dõi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vật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cản</a:t>
            </a:r>
            <a:endParaRPr lang="en-US" sz="24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80E3-A454-459E-B0E9-ABEC3A43A607}"/>
                  </a:ext>
                </a:extLst>
              </p:cNvPr>
              <p:cNvSpPr txBox="1"/>
              <p:nvPr/>
            </p:nvSpPr>
            <p:spPr>
              <a:xfrm>
                <a:off x="211112" y="563593"/>
                <a:ext cx="4919836" cy="3868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+mj-lt"/>
                  </a:rPr>
                  <a:t>Đầu </a:t>
                </a:r>
                <a:r>
                  <a:rPr lang="en-US" sz="2000" dirty="0" err="1">
                    <a:latin typeface="+mj-lt"/>
                  </a:rPr>
                  <a:t>vào</a:t>
                </a:r>
                <a:r>
                  <a:rPr lang="en-US" sz="2000" dirty="0">
                    <a:latin typeface="+mj-lt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: </a:t>
                </a:r>
                <a:r>
                  <a:rPr lang="en-US" sz="2000" dirty="0" err="1">
                    <a:latin typeface="+mj-lt"/>
                  </a:rPr>
                  <a:t>ảnh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của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đối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tượng</a:t>
                </a:r>
                <a:r>
                  <a:rPr lang="en-US" sz="2000" dirty="0">
                    <a:latin typeface="+mj-lt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: </a:t>
                </a:r>
                <a:r>
                  <a:rPr lang="en-US" sz="2000" dirty="0" err="1">
                    <a:latin typeface="+mj-lt"/>
                  </a:rPr>
                  <a:t>đầu</a:t>
                </a:r>
                <a:r>
                  <a:rPr lang="en-US" sz="2000" dirty="0">
                    <a:latin typeface="+mj-lt"/>
                  </a:rPr>
                  <a:t> ra </a:t>
                </a:r>
                <a:r>
                  <a:rPr lang="en-US" sz="2000" dirty="0" err="1">
                    <a:latin typeface="+mj-lt"/>
                  </a:rPr>
                  <a:t>mong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muốn</a:t>
                </a:r>
                <a:r>
                  <a:rPr lang="en-US" sz="2000" dirty="0">
                    <a:latin typeface="+mj-lt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err="1">
                    <a:latin typeface="+mj-lt"/>
                  </a:rPr>
                  <a:t>Đầu</a:t>
                </a:r>
                <a:r>
                  <a:rPr lang="en-US" sz="2000" dirty="0">
                    <a:latin typeface="+mj-lt"/>
                  </a:rPr>
                  <a:t> ra: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+mj-lt"/>
                  </a:rPr>
                  <a:t>Vị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trí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mới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của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đối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tượng</a:t>
                </a:r>
                <a:r>
                  <a:rPr lang="en-US" sz="2000" dirty="0">
                    <a:latin typeface="+mj-lt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𝑎𝑟𝑔𝑚𝑎𝑥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err="1">
                    <a:latin typeface="+mj-lt"/>
                  </a:rPr>
                  <a:t>Với</a:t>
                </a:r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là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bộ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lọc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tương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quan</a:t>
                </a:r>
                <a:r>
                  <a:rPr lang="en-US" sz="20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 smtClean="0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−1</m:t>
                            </m:r>
                          </m:sup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Calibri" panose="020F0502020204030204" pitchFamily="34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−1</m:t>
                            </m:r>
                          </m:sup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Calibri" panose="020F0502020204030204" pitchFamily="34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80E3-A454-459E-B0E9-ABEC3A43A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12" y="563593"/>
                <a:ext cx="4919836" cy="3868495"/>
              </a:xfrm>
              <a:prstGeom prst="rect">
                <a:avLst/>
              </a:prstGeom>
              <a:blipFill>
                <a:blip r:embed="rId2"/>
                <a:stretch>
                  <a:fillRect l="-1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1FFE12C-62ED-45A9-9B39-F1C86F7AAB43}"/>
              </a:ext>
            </a:extLst>
          </p:cNvPr>
          <p:cNvGrpSpPr/>
          <p:nvPr/>
        </p:nvGrpSpPr>
        <p:grpSpPr>
          <a:xfrm>
            <a:off x="5178392" y="1158830"/>
            <a:ext cx="3474720" cy="2997277"/>
            <a:chOff x="5663244" y="431374"/>
            <a:chExt cx="3474720" cy="29972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EDC001-E4EE-4D84-B004-CB16CEAE6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244" y="431374"/>
              <a:ext cx="3474720" cy="25971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60B728-2A2D-4D7C-80B7-B1E1997A9689}"/>
                </a:ext>
              </a:extLst>
            </p:cNvPr>
            <p:cNvSpPr txBox="1"/>
            <p:nvPr/>
          </p:nvSpPr>
          <p:spPr>
            <a:xfrm>
              <a:off x="6161322" y="3028541"/>
              <a:ext cx="2478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Bộ</a:t>
              </a:r>
              <a:r>
                <a:rPr lang="en-US" sz="2000" dirty="0"/>
                <a:t> </a:t>
              </a:r>
              <a:r>
                <a:rPr lang="en-US" sz="2000" dirty="0" err="1"/>
                <a:t>theo</a:t>
              </a:r>
              <a:r>
                <a:rPr lang="en-US" sz="2000" dirty="0"/>
                <a:t> </a:t>
              </a:r>
              <a:r>
                <a:rPr lang="en-US" sz="2000" dirty="0" err="1"/>
                <a:t>dõi</a:t>
              </a:r>
              <a:r>
                <a:rPr lang="en-US" sz="2000" dirty="0"/>
                <a:t> MOSSE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F52747-17C3-4601-805F-B5951084A7E6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0E1106C-1110-4463-B2AF-0D4BF432AA88}" type="slidenum">
              <a:rPr lang="en-US" sz="2000" smtClean="0"/>
              <a:pPr algn="ctr"/>
              <a:t>20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465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34">
            <a:extLst>
              <a:ext uri="{FF2B5EF4-FFF2-40B4-BE49-F238E27FC236}">
                <a16:creationId xmlns:a16="http://schemas.microsoft.com/office/drawing/2014/main" id="{864B2788-0C66-44EB-B545-5D8DF17BCF92}"/>
              </a:ext>
            </a:extLst>
          </p:cNvPr>
          <p:cNvSpPr txBox="1">
            <a:spLocks/>
          </p:cNvSpPr>
          <p:nvPr/>
        </p:nvSpPr>
        <p:spPr>
          <a:xfrm>
            <a:off x="1481988" y="132151"/>
            <a:ext cx="601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Font typeface="Reem Kufi"/>
              <a:buNone/>
              <a:defRPr sz="5200" b="0" i="0" u="none" strike="noStrike" cap="none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Xác định vị trí vật cản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2A789-9B62-4009-B8B6-66DE47E1D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60" y="3012187"/>
            <a:ext cx="2651760" cy="19888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A7F3F2A-B2B7-41AD-920B-B1EC3DB47E1B}"/>
              </a:ext>
            </a:extLst>
          </p:cNvPr>
          <p:cNvGrpSpPr/>
          <p:nvPr/>
        </p:nvGrpSpPr>
        <p:grpSpPr>
          <a:xfrm>
            <a:off x="4555066" y="3020137"/>
            <a:ext cx="2651760" cy="1988821"/>
            <a:chOff x="4626026" y="3096395"/>
            <a:chExt cx="2651760" cy="198882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C5B2B2-1E13-4E86-BB79-6F1CD653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026" y="3096395"/>
              <a:ext cx="2651760" cy="198882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BB05A-2D28-4A20-92E9-0633BDCAD2BB}"/>
                </a:ext>
              </a:extLst>
            </p:cNvPr>
            <p:cNvSpPr/>
            <p:nvPr/>
          </p:nvSpPr>
          <p:spPr>
            <a:xfrm>
              <a:off x="5146201" y="3543301"/>
              <a:ext cx="172258" cy="1362074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9700BFE-2B5F-481D-8BF3-ACDE33407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09" b="3722"/>
          <a:stretch/>
        </p:blipFill>
        <p:spPr>
          <a:xfrm>
            <a:off x="2286000" y="1201313"/>
            <a:ext cx="2286000" cy="170497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2ABACC-7E47-4735-9E9F-2BF08ABF4841}"/>
              </a:ext>
            </a:extLst>
          </p:cNvPr>
          <p:cNvGrpSpPr/>
          <p:nvPr/>
        </p:nvGrpSpPr>
        <p:grpSpPr>
          <a:xfrm>
            <a:off x="4640357" y="1201313"/>
            <a:ext cx="2286000" cy="1704976"/>
            <a:chOff x="2231974" y="1319677"/>
            <a:chExt cx="2286000" cy="170497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C3223-4EBA-415E-AA5F-F46E229DD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615" b="1742"/>
            <a:stretch/>
          </p:blipFill>
          <p:spPr>
            <a:xfrm>
              <a:off x="2231974" y="1319677"/>
              <a:ext cx="2286000" cy="170497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2BF3314-9B85-47E8-BDE7-CEF9FCA1F55F}"/>
                </a:ext>
              </a:extLst>
            </p:cNvPr>
            <p:cNvSpPr/>
            <p:nvPr/>
          </p:nvSpPr>
          <p:spPr>
            <a:xfrm>
              <a:off x="3127375" y="1425575"/>
              <a:ext cx="441325" cy="1368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FAF6C22-6036-4D42-BADB-E99DC62A9A23}"/>
              </a:ext>
            </a:extLst>
          </p:cNvPr>
          <p:cNvSpPr txBox="1"/>
          <p:nvPr/>
        </p:nvSpPr>
        <p:spPr>
          <a:xfrm>
            <a:off x="1563507" y="628613"/>
            <a:ext cx="536285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Khoảng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Z </a:t>
            </a:r>
            <a:r>
              <a:rPr lang="en-US" sz="2000" dirty="0" err="1"/>
              <a:t>từ</a:t>
            </a:r>
            <a:r>
              <a:rPr lang="en-US" sz="2000" dirty="0"/>
              <a:t> camera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vật</a:t>
            </a:r>
            <a:r>
              <a:rPr lang="en-US" sz="2000" dirty="0"/>
              <a:t> </a:t>
            </a:r>
            <a:r>
              <a:rPr lang="en-US" sz="2000" dirty="0" err="1"/>
              <a:t>cản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FD8B0D0-F1EE-4EC3-8E5C-F91B7ECAF783}" type="slidenum">
              <a:rPr lang="en-US" sz="2000" smtClean="0"/>
              <a:t>21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5190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3881BB-BB30-4507-AECE-387BE9D7B484}"/>
                  </a:ext>
                </a:extLst>
              </p:cNvPr>
              <p:cNvSpPr txBox="1"/>
              <p:nvPr/>
            </p:nvSpPr>
            <p:spPr>
              <a:xfrm>
                <a:off x="1563506" y="628613"/>
                <a:ext cx="6149627" cy="4301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</a:t>
                </a:r>
                <a:r>
                  <a:rPr lang="en-US" sz="2000" dirty="0" err="1"/>
                  <a:t>ị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trí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vật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cản</a:t>
                </a:r>
                <a:r>
                  <a:rPr lang="en-US" sz="2000" dirty="0"/>
                  <a:t> so </a:t>
                </a:r>
                <a:r>
                  <a:rPr lang="en-US" sz="2000" dirty="0" err="1"/>
                  <a:t>với</a:t>
                </a:r>
                <a:r>
                  <a:rPr lang="en-US" sz="2000" dirty="0"/>
                  <a:t> camera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𝑐𝑥</m:t>
                      </m:r>
                      <m:r>
                        <a:rPr lang="en-US" sz="20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𝑍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20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MS Mincho" panose="02020609040205080304" pitchFamily="49" charset="-128"/>
                  <a:cs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US" sz="20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𝑐𝑦</m:t>
                      </m:r>
                      <m:r>
                        <a:rPr lang="en-US" sz="20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𝑍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effectLst/>
                  <a:latin typeface="Cambria Math" panose="02040503050406030204" pitchFamily="18" charset="0"/>
                  <a:ea typeface="MS Mincho" panose="02020609040205080304" pitchFamily="49" charset="-128"/>
                  <a:cs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000" i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Vị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trí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vật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cản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trong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hệ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tọa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</a:t>
                </a:r>
                <a:r>
                  <a:rPr lang="en-US" sz="2000" dirty="0"/>
                  <a:t> UTM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𝑋𝑠𝑖𝑛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𝑌𝑐𝑜𝑠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𝑋𝑐𝑜𝑠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𝑌𝑠𝑖𝑛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3881BB-BB30-4507-AECE-387BE9D7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06" y="628613"/>
                <a:ext cx="6149627" cy="4301499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96;p34">
            <a:extLst>
              <a:ext uri="{FF2B5EF4-FFF2-40B4-BE49-F238E27FC236}">
                <a16:creationId xmlns:a16="http://schemas.microsoft.com/office/drawing/2014/main" id="{0F52839B-A8B7-4ED9-AC81-FD2229BC73C0}"/>
              </a:ext>
            </a:extLst>
          </p:cNvPr>
          <p:cNvSpPr txBox="1">
            <a:spLocks/>
          </p:cNvSpPr>
          <p:nvPr/>
        </p:nvSpPr>
        <p:spPr>
          <a:xfrm>
            <a:off x="1481988" y="132151"/>
            <a:ext cx="601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Font typeface="Reem Kufi"/>
              <a:buNone/>
              <a:defRPr sz="5200" b="0" i="0" u="none" strike="noStrike" cap="none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Xác định vị trí vật cản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21F19-BA5C-46A7-B3C6-BA41A3C2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370"/>
            <a:ext cx="2743200" cy="1788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9448D31-9017-4D2B-BB55-AEBFAEBAB389}" type="slidenum">
              <a:rPr lang="en-US" sz="2000" smtClean="0"/>
              <a:t>22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888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6;p34">
            <a:extLst>
              <a:ext uri="{FF2B5EF4-FFF2-40B4-BE49-F238E27FC236}">
                <a16:creationId xmlns:a16="http://schemas.microsoft.com/office/drawing/2014/main" id="{68FC417A-46E8-44D6-9727-021075F67DB8}"/>
              </a:ext>
            </a:extLst>
          </p:cNvPr>
          <p:cNvSpPr txBox="1">
            <a:spLocks/>
          </p:cNvSpPr>
          <p:nvPr/>
        </p:nvSpPr>
        <p:spPr>
          <a:xfrm>
            <a:off x="211112" y="100001"/>
            <a:ext cx="5529288" cy="69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Tính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vận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tốc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góc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lái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A26DBE-32F6-4285-9117-F655E9CDBED7}"/>
              </a:ext>
            </a:extLst>
          </p:cNvPr>
          <p:cNvGrpSpPr/>
          <p:nvPr/>
        </p:nvGrpSpPr>
        <p:grpSpPr>
          <a:xfrm>
            <a:off x="5300201" y="186117"/>
            <a:ext cx="3200400" cy="2514600"/>
            <a:chOff x="1085851" y="1238250"/>
            <a:chExt cx="4819650" cy="38702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9B436-2BD2-43C0-A02B-81E21BE78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4" t="7789" r="9029"/>
            <a:stretch/>
          </p:blipFill>
          <p:spPr>
            <a:xfrm>
              <a:off x="1085851" y="1238250"/>
              <a:ext cx="4819650" cy="387020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1E3E1BF-82F0-470B-ACBA-8A685A9B09B5}"/>
                </a:ext>
              </a:extLst>
            </p:cNvPr>
            <p:cNvCxnSpPr/>
            <p:nvPr/>
          </p:nvCxnSpPr>
          <p:spPr>
            <a:xfrm flipH="1">
              <a:off x="1638300" y="2571750"/>
              <a:ext cx="76200" cy="333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A4F6F9A-4974-4831-863E-E14C6F0CD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100" y="3086100"/>
              <a:ext cx="152400" cy="34290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1F5163-945E-405E-948F-A5C962A2B1B0}"/>
                </a:ext>
              </a:extLst>
            </p:cNvPr>
            <p:cNvSpPr txBox="1"/>
            <p:nvPr/>
          </p:nvSpPr>
          <p:spPr>
            <a:xfrm>
              <a:off x="1486944" y="2202418"/>
              <a:ext cx="714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robot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2E420D-105D-4526-B70D-937127A1EF0A}"/>
                </a:ext>
              </a:extLst>
            </p:cNvPr>
            <p:cNvSpPr txBox="1"/>
            <p:nvPr/>
          </p:nvSpPr>
          <p:spPr>
            <a:xfrm>
              <a:off x="5079712" y="3334821"/>
              <a:ext cx="584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goal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1436E3-BFD1-49C1-8AC7-C44B6BC83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6314" y="1930522"/>
              <a:ext cx="247648" cy="2718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686499-BE93-4A9E-9E47-49057F1920EA}"/>
                </a:ext>
              </a:extLst>
            </p:cNvPr>
            <p:cNvSpPr txBox="1"/>
            <p:nvPr/>
          </p:nvSpPr>
          <p:spPr>
            <a:xfrm>
              <a:off x="4593169" y="1594096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object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490183-EC89-440A-A8EE-646CF8269C82}"/>
              </a:ext>
            </a:extLst>
          </p:cNvPr>
          <p:cNvGrpSpPr/>
          <p:nvPr/>
        </p:nvGrpSpPr>
        <p:grpSpPr>
          <a:xfrm>
            <a:off x="5297320" y="2554275"/>
            <a:ext cx="3203281" cy="2517521"/>
            <a:chOff x="6286501" y="1238249"/>
            <a:chExt cx="4924425" cy="3870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EE4D9C-A3BB-4FB6-8146-DAEFC1F34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" t="7789" r="8821"/>
            <a:stretch/>
          </p:blipFill>
          <p:spPr>
            <a:xfrm>
              <a:off x="6286501" y="1238249"/>
              <a:ext cx="4924425" cy="3870203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F29EFB-7620-4EEC-8EDE-FB58D900E477}"/>
                </a:ext>
              </a:extLst>
            </p:cNvPr>
            <p:cNvCxnSpPr>
              <a:cxnSpLocks/>
            </p:cNvCxnSpPr>
            <p:nvPr/>
          </p:nvCxnSpPr>
          <p:spPr>
            <a:xfrm>
              <a:off x="7200900" y="3562350"/>
              <a:ext cx="123825" cy="2952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9E4D67-3EC3-416E-83C9-3E16FF6499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4276" y="4048126"/>
              <a:ext cx="152399" cy="30479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612E3B-959A-47B6-9BF6-0E8530F4F01D}"/>
                </a:ext>
              </a:extLst>
            </p:cNvPr>
            <p:cNvSpPr txBox="1"/>
            <p:nvPr/>
          </p:nvSpPr>
          <p:spPr>
            <a:xfrm>
              <a:off x="6896433" y="3217902"/>
              <a:ext cx="714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robot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2B7433-869D-4116-8395-0D2D0BC764DC}"/>
                </a:ext>
              </a:extLst>
            </p:cNvPr>
            <p:cNvSpPr txBox="1"/>
            <p:nvPr/>
          </p:nvSpPr>
          <p:spPr>
            <a:xfrm>
              <a:off x="7667625" y="4200525"/>
              <a:ext cx="584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goal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E8D022-7DD0-4A00-BEFE-888EC8A2EA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48875" y="3086100"/>
              <a:ext cx="308411" cy="28356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CDA9F8-6F65-42DC-B54D-44965FEB6F78}"/>
                </a:ext>
              </a:extLst>
            </p:cNvPr>
            <p:cNvSpPr txBox="1"/>
            <p:nvPr/>
          </p:nvSpPr>
          <p:spPr>
            <a:xfrm>
              <a:off x="10048875" y="3364469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object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22157FD-8E27-4CB5-83F0-9B468E957A6F}"/>
              </a:ext>
            </a:extLst>
          </p:cNvPr>
          <p:cNvSpPr txBox="1"/>
          <p:nvPr/>
        </p:nvSpPr>
        <p:spPr>
          <a:xfrm>
            <a:off x="564844" y="657305"/>
            <a:ext cx="4876234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tabLst>
                <a:tab pos="228600" algn="l"/>
                <a:tab pos="457200" algn="l"/>
              </a:tabLst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Ngõ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vào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Tọa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độ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hướng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hiện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tại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robot.</a:t>
            </a: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Tọa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độ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điểm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tham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chiếu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đích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đến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Vị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trí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bán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kính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vật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cản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l">
              <a:lnSpc>
                <a:spcPct val="150000"/>
              </a:lnSpc>
              <a:tabLst>
                <a:tab pos="228600" algn="l"/>
              </a:tabLst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Ngõ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ra:</a:t>
            </a: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Cờ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avoid_flag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Vận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tốc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góc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lái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D676D-A497-4C5D-AAD7-8998C24989BB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9A0214E-CE1E-416D-9D16-523216190CE9}" type="slidenum">
              <a:rPr lang="en-US" sz="2000" smtClean="0"/>
              <a:t>23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718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23741-6757-4F39-B017-2629CB29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467" y="3031753"/>
            <a:ext cx="3200400" cy="1782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10BAD7-6F72-4671-84ED-829E594AA392}"/>
              </a:ext>
            </a:extLst>
          </p:cNvPr>
          <p:cNvGrpSpPr/>
          <p:nvPr/>
        </p:nvGrpSpPr>
        <p:grpSpPr>
          <a:xfrm>
            <a:off x="211112" y="626301"/>
            <a:ext cx="5529288" cy="4488216"/>
            <a:chOff x="211112" y="626301"/>
            <a:chExt cx="5529288" cy="4488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DF90CB-0E46-4C41-88F9-F95E21FC41D4}"/>
                    </a:ext>
                  </a:extLst>
                </p:cNvPr>
                <p:cNvSpPr txBox="1"/>
                <p:nvPr/>
              </p:nvSpPr>
              <p:spPr>
                <a:xfrm>
                  <a:off x="211112" y="626301"/>
                  <a:ext cx="5529288" cy="4488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800" dirty="0">
                      <a:ea typeface="Calibri" panose="020F0502020204030204" pitchFamily="34" charset="0"/>
                      <a:cs typeface="Calibri" panose="020F0502020204030204" pitchFamily="34" charset="0"/>
                    </a:rPr>
                    <a:t>Ràng </a:t>
                  </a:r>
                  <a:r>
                    <a:rPr lang="en-US" sz="1800" dirty="0" err="1">
                      <a:ea typeface="Calibri" panose="020F0502020204030204" pitchFamily="34" charset="0"/>
                      <a:cs typeface="Calibri" panose="020F0502020204030204" pitchFamily="34" charset="0"/>
                    </a:rPr>
                    <a:t>buộc</a:t>
                  </a:r>
                  <a:r>
                    <a:rPr lang="en-US" sz="1800" dirty="0">
                      <a:ea typeface="Calibri" panose="020F0502020204030204" pitchFamily="34" charset="0"/>
                      <a:cs typeface="Calibri" panose="020F0502020204030204" pitchFamily="34" charset="0"/>
                    </a:rPr>
                    <a:t>:</a:t>
                  </a:r>
                  <a:endParaRPr lang="en-US" sz="18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0≤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𝑣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a14:m>
                  <a:r>
                    <a:rPr lang="en-US" sz="1800" dirty="0">
                      <a:effectLst/>
                      <a:latin typeface="Cambria" panose="02040503050406030204" pitchFamily="18" charset="0"/>
                      <a:ea typeface="MS Mincho" panose="02020609040205080304" pitchFamily="49" charset="-128"/>
                      <a:cs typeface="Calibri" panose="020F0502020204030204" pitchFamily="34" charset="0"/>
                    </a:rPr>
                    <a:t> </a:t>
                  </a:r>
                  <a:r>
                    <a:rPr lang="en-US" sz="1800" dirty="0" err="1">
                      <a:effectLst/>
                      <a:latin typeface="Cambria" panose="02040503050406030204" pitchFamily="18" charset="0"/>
                      <a:ea typeface="MS Mincho" panose="02020609040205080304" pitchFamily="49" charset="-128"/>
                      <a:cs typeface="Calibri" panose="020F0502020204030204" pitchFamily="34" charset="0"/>
                    </a:rPr>
                    <a:t>và</a:t>
                  </a:r>
                  <a:r>
                    <a:rPr lang="en-US" sz="1800" dirty="0">
                      <a:effectLst/>
                      <a:latin typeface="Cambria" panose="02040503050406030204" pitchFamily="18" charset="0"/>
                      <a:ea typeface="MS Mincho" panose="02020609040205080304" pitchFamily="49" charset="-128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≤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a14:m>
                  <a:endParaRPr lang="en-US" sz="1800" dirty="0"/>
                </a:p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𝑣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≤</m:t>
                      </m:r>
                    </m:oMath>
                  </a14:m>
                  <a:r>
                    <a:rPr lang="en-US" sz="1800" dirty="0"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𝑙𝑖𝑚𝑖𝑡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𝑂𝐵𝑆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𝑖𝑚𝑝</m:t>
                          </m:r>
                        </m:sub>
                      </m:sSub>
                    </m:oMath>
                  </a14:m>
                  <a:endParaRPr lang="en-US" sz="18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1800" dirty="0" err="1"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với</a:t>
                  </a:r>
                  <a:r>
                    <a:rPr lang="en-US" sz="1800" dirty="0"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𝑙𝑖𝑚𝑖𝑡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𝑂𝐵𝑆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min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⁡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obs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OBS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-US" sz="1800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800" dirty="0" err="1"/>
                    <a:t>Tối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thiểu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hàm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mục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tiêu</a:t>
                  </a:r>
                  <a:r>
                    <a:rPr lang="en-US" sz="1800" dirty="0"/>
                    <a:t>:</a:t>
                  </a:r>
                </a:p>
                <a:p>
                  <a:pPr indent="228600" algn="just">
                    <a:lnSpc>
                      <a:spcPct val="150000"/>
                    </a:lnSpc>
                    <a:tabLst>
                      <a:tab pos="228600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𝑠𝑝𝑒𝑒𝑑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h𝑒𝑎𝑑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indent="228600" algn="just">
                    <a:lnSpc>
                      <a:spcPct val="150000"/>
                    </a:lnSpc>
                    <a:tabLst>
                      <a:tab pos="228600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𝑠𝑝𝑒𝑒𝑑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𝑀𝐴𝑋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indent="228600" algn="ctr">
                    <a:lnSpc>
                      <a:spcPct val="150000"/>
                    </a:lnSpc>
                    <a:tabLst>
                      <a:tab pos="228600" algn="l"/>
                    </a:tabLst>
                  </a:pPr>
                  <a14:m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m:t>=</m:t>
                      </m:r>
                    </m:oMath>
                  </a14:m>
                  <a:r>
                    <a:rPr lang="en-US" sz="1800" dirty="0">
                      <a:ea typeface="MS Mincho" panose="02020609040205080304" pitchFamily="49" charset="-128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mbria Math" panose="02040503050406030204" pitchFamily="18" charset="0"/>
                            </a:rPr>
                            <m:t>𝑙𝑖𝑚𝑖𝑡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Cambria Math" panose="02040503050406030204" pitchFamily="18" charset="0"/>
                            </a:rPr>
                            <m:t>𝑂𝐵𝑆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m:t>/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800" dirty="0"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indent="228600" algn="just">
                    <a:lnSpc>
                      <a:spcPct val="150000"/>
                    </a:lnSpc>
                    <a:tabLst>
                      <a:tab pos="228600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h𝑒𝑎𝑑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=1−</m:t>
                        </m:r>
                        <m:f>
                          <m:f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sz="1800" dirty="0"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468A99B-C3F1-417D-BD8F-B5B9DA8B3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112" y="626301"/>
                  <a:ext cx="5529288" cy="4488216"/>
                </a:xfrm>
                <a:prstGeom prst="rect">
                  <a:avLst/>
                </a:prstGeom>
                <a:blipFill>
                  <a:blip r:embed="rId4"/>
                  <a:stretch>
                    <a:fillRect l="-7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39E63C9-9FBA-45D6-8F2B-26E74C24FF66}"/>
                    </a:ext>
                  </a:extLst>
                </p:cNvPr>
                <p:cNvSpPr/>
                <p:nvPr/>
              </p:nvSpPr>
              <p:spPr>
                <a:xfrm>
                  <a:off x="426720" y="2909445"/>
                  <a:ext cx="4921387" cy="41910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𝑠𝑝𝑒𝑒𝑑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h𝑒𝑎𝑑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4D5D6FB-EBB4-404B-AF9C-2D4347CA12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0" y="2909445"/>
                  <a:ext cx="4921387" cy="4191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Google Shape;196;p34">
            <a:extLst>
              <a:ext uri="{FF2B5EF4-FFF2-40B4-BE49-F238E27FC236}">
                <a16:creationId xmlns:a16="http://schemas.microsoft.com/office/drawing/2014/main" id="{82FE6903-3B6B-4987-B5E3-DBFC0DD8ADD5}"/>
              </a:ext>
            </a:extLst>
          </p:cNvPr>
          <p:cNvSpPr txBox="1">
            <a:spLocks/>
          </p:cNvSpPr>
          <p:nvPr/>
        </p:nvSpPr>
        <p:spPr>
          <a:xfrm>
            <a:off x="211112" y="100001"/>
            <a:ext cx="5529288" cy="69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Tính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vận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tốc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góc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cs typeface="Calibri"/>
              </a:rPr>
              <a:t>lái</a:t>
            </a:r>
            <a:r>
              <a:rPr lang="en-US" sz="2400" b="1" dirty="0">
                <a:solidFill>
                  <a:schemeClr val="tx1"/>
                </a:solidFill>
                <a:latin typeface="+mj-lt"/>
                <a:cs typeface="Calibri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DFF22-5D8F-4F87-A82E-D2CABD0A2F61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8EF89B3-FF8A-4D46-A4E1-226B8473755A}" type="slidenum">
              <a:rPr lang="en-US" sz="2000" smtClean="0"/>
              <a:t>24</a:t>
            </a:fld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0E568-903F-417E-B4BD-C00FD7C76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467" y="205594"/>
            <a:ext cx="3200400" cy="26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76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2;p36">
            <a:extLst>
              <a:ext uri="{FF2B5EF4-FFF2-40B4-BE49-F238E27FC236}">
                <a16:creationId xmlns:a16="http://schemas.microsoft.com/office/drawing/2014/main" id="{FD21B2DE-C42D-4417-A47E-39B6EEB0D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84E2E"/>
                </a:solidFill>
              </a:rPr>
              <a:t>04</a:t>
            </a:r>
            <a:endParaRPr dirty="0">
              <a:solidFill>
                <a:srgbClr val="D84E2E"/>
              </a:solidFill>
            </a:endParaRPr>
          </a:p>
        </p:txBody>
      </p:sp>
      <p:sp>
        <p:nvSpPr>
          <p:cNvPr id="9" name="Google Shape;223;p36">
            <a:extLst>
              <a:ext uri="{FF2B5EF4-FFF2-40B4-BE49-F238E27FC236}">
                <a16:creationId xmlns:a16="http://schemas.microsoft.com/office/drawing/2014/main" id="{8851EC36-849D-4CD5-AB99-8DAA0AEF2806}"/>
              </a:ext>
            </a:extLst>
          </p:cNvPr>
          <p:cNvSpPr txBox="1">
            <a:spLocks/>
          </p:cNvSpPr>
          <p:nvPr/>
        </p:nvSpPr>
        <p:spPr>
          <a:xfrm>
            <a:off x="1992355" y="2303850"/>
            <a:ext cx="529194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37B7F"/>
              </a:buClr>
              <a:buSzPts val="1800"/>
              <a:buFont typeface="Source Sans Pro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LẬP TRÌNH GIAO DIỆN</a:t>
            </a:r>
            <a:endParaRPr lang="en-US" sz="3600" b="1" dirty="0">
              <a:solidFill>
                <a:schemeClr val="tx1"/>
              </a:solidFill>
              <a:latin typeface="+mj-lt"/>
              <a:cs typeface="Calibri" panose="020F0502020204030204" pitchFamily="34" charset="0"/>
              <a:sym typeface="Reem Kuf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C0EFC1A-ECDF-43F1-8754-D68D8FE9DA07}" type="slidenum">
              <a:rPr lang="en-US" sz="2000" smtClean="0"/>
              <a:t>25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9935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9;p37">
            <a:extLst>
              <a:ext uri="{FF2B5EF4-FFF2-40B4-BE49-F238E27FC236}">
                <a16:creationId xmlns:a16="http://schemas.microsoft.com/office/drawing/2014/main" id="{5E334EFE-3F4C-4040-946B-D460F2181B60}"/>
              </a:ext>
            </a:extLst>
          </p:cNvPr>
          <p:cNvSpPr/>
          <p:nvPr/>
        </p:nvSpPr>
        <p:spPr>
          <a:xfrm rot="5400000">
            <a:off x="7405057" y="-604929"/>
            <a:ext cx="228600" cy="201168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7" name="Google Shape;196;p34">
            <a:extLst>
              <a:ext uri="{FF2B5EF4-FFF2-40B4-BE49-F238E27FC236}">
                <a16:creationId xmlns:a16="http://schemas.microsoft.com/office/drawing/2014/main" id="{DF5F2C55-8FB4-47B4-820B-623A76F437F8}"/>
              </a:ext>
            </a:extLst>
          </p:cNvPr>
          <p:cNvSpPr txBox="1">
            <a:spLocks/>
          </p:cNvSpPr>
          <p:nvPr/>
        </p:nvSpPr>
        <p:spPr>
          <a:xfrm>
            <a:off x="218732" y="149225"/>
            <a:ext cx="6581225" cy="44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4.1. GIAO DIỆN KẾT NỐI VÀ CẤU HÌNH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599209" y="819394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2158" y="666811"/>
            <a:ext cx="7779684" cy="4327464"/>
            <a:chOff x="737893" y="711261"/>
            <a:chExt cx="7779684" cy="4327464"/>
          </a:xfrm>
        </p:grpSpPr>
        <p:pic>
          <p:nvPicPr>
            <p:cNvPr id="2054" name="Picture 2050295301" descr="https://bn1305files.storage.live.com/y4pTUAniBfbQwCh4UdLNnEVDpCz0h_y18TepR8pdFBRRj3KkrzIAraZwzPxUSGXR2J26fiDM3xbIxKNWkHVNNbzYF9xnQQ-TJs0wkJy3RvixOTdkIQthqNoW1xhlxSTkm5Wcg0EoOfAKskSNzhWdnEy1DYAxptAsCIM2ZAs2itosQdiEqgB0ZC0TmzFRsuMRYibvulSthC8ERhrht-ZJhmeUSQL3mrq3sH8F29BggQsXIk/setting.png?psid=1&amp;width=1105&amp;height=62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7"/>
            <a:stretch/>
          </p:blipFill>
          <p:spPr bwMode="auto">
            <a:xfrm>
              <a:off x="737893" y="711261"/>
              <a:ext cx="7779684" cy="432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205029530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0" t="59676" b="1606"/>
            <a:stretch/>
          </p:blipFill>
          <p:spPr bwMode="auto">
            <a:xfrm>
              <a:off x="1803163" y="3305997"/>
              <a:ext cx="6714414" cy="1688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71EE2CF-67A3-45A1-ADAB-02B67D185114}" type="slidenum">
              <a:rPr lang="en-US" sz="2000" smtClean="0"/>
              <a:t>26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167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"/>
          <a:stretch/>
        </p:blipFill>
        <p:spPr>
          <a:xfrm>
            <a:off x="681228" y="629258"/>
            <a:ext cx="7781544" cy="4365017"/>
          </a:xfrm>
          <a:prstGeom prst="rect">
            <a:avLst/>
          </a:prstGeom>
        </p:spPr>
      </p:pic>
      <p:sp>
        <p:nvSpPr>
          <p:cNvPr id="2" name="Google Shape;196;p34">
            <a:extLst>
              <a:ext uri="{FF2B5EF4-FFF2-40B4-BE49-F238E27FC236}">
                <a16:creationId xmlns:a16="http://schemas.microsoft.com/office/drawing/2014/main" id="{F7627DC0-5564-4136-A525-EBE7BCD53725}"/>
              </a:ext>
            </a:extLst>
          </p:cNvPr>
          <p:cNvSpPr txBox="1">
            <a:spLocks/>
          </p:cNvSpPr>
          <p:nvPr/>
        </p:nvSpPr>
        <p:spPr>
          <a:xfrm>
            <a:off x="218733" y="149225"/>
            <a:ext cx="4650448" cy="44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4.2. GIAO DIỆN CẤU HÌNH IMU</a:t>
            </a:r>
          </a:p>
        </p:txBody>
      </p:sp>
      <p:sp>
        <p:nvSpPr>
          <p:cNvPr id="4" name="Google Shape;229;p37">
            <a:extLst>
              <a:ext uri="{FF2B5EF4-FFF2-40B4-BE49-F238E27FC236}">
                <a16:creationId xmlns:a16="http://schemas.microsoft.com/office/drawing/2014/main" id="{95EAEC0D-EA10-4643-8E3B-C1C8CBC81076}"/>
              </a:ext>
            </a:extLst>
          </p:cNvPr>
          <p:cNvSpPr/>
          <p:nvPr/>
        </p:nvSpPr>
        <p:spPr>
          <a:xfrm rot="5400000">
            <a:off x="6665917" y="-1355225"/>
            <a:ext cx="228600" cy="347472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DDAA6C-6C52-47CE-BCD4-6D9948433501}" type="slidenum">
              <a:rPr lang="en-US" sz="2000" smtClean="0"/>
              <a:t>27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3838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" y="631895"/>
            <a:ext cx="7781544" cy="4362380"/>
          </a:xfrm>
          <a:prstGeom prst="rect">
            <a:avLst/>
          </a:prstGeom>
        </p:spPr>
      </p:pic>
      <p:sp>
        <p:nvSpPr>
          <p:cNvPr id="2" name="Google Shape;196;p34">
            <a:extLst>
              <a:ext uri="{FF2B5EF4-FFF2-40B4-BE49-F238E27FC236}">
                <a16:creationId xmlns:a16="http://schemas.microsoft.com/office/drawing/2014/main" id="{177B4764-9CD7-4D29-B289-CF7D15F6943C}"/>
              </a:ext>
            </a:extLst>
          </p:cNvPr>
          <p:cNvSpPr txBox="1">
            <a:spLocks/>
          </p:cNvSpPr>
          <p:nvPr/>
        </p:nvSpPr>
        <p:spPr>
          <a:xfrm>
            <a:off x="218732" y="149225"/>
            <a:ext cx="5176227" cy="44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4.3. GIAO DIỆN ĐIỀU KHIỂN GÓC</a:t>
            </a:r>
          </a:p>
        </p:txBody>
      </p:sp>
      <p:sp>
        <p:nvSpPr>
          <p:cNvPr id="4" name="Google Shape;229;p37">
            <a:extLst>
              <a:ext uri="{FF2B5EF4-FFF2-40B4-BE49-F238E27FC236}">
                <a16:creationId xmlns:a16="http://schemas.microsoft.com/office/drawing/2014/main" id="{D396A765-F523-4CBA-80C1-B442BEB139FF}"/>
              </a:ext>
            </a:extLst>
          </p:cNvPr>
          <p:cNvSpPr/>
          <p:nvPr/>
        </p:nvSpPr>
        <p:spPr>
          <a:xfrm rot="5400000">
            <a:off x="6803077" y="-1216747"/>
            <a:ext cx="228600" cy="320040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E5AD05D-A6BE-4C66-9A3C-8EB86A7E2CDA}" type="slidenum">
              <a:rPr lang="en-US" sz="2000" smtClean="0"/>
              <a:t>28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8505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>
          <a:xfrm>
            <a:off x="0" y="648473"/>
            <a:ext cx="8425166" cy="4345802"/>
          </a:xfrm>
          <a:prstGeom prst="rect">
            <a:avLst/>
          </a:prstGeom>
        </p:spPr>
      </p:pic>
      <p:sp>
        <p:nvSpPr>
          <p:cNvPr id="2" name="Google Shape;196;p34">
            <a:extLst>
              <a:ext uri="{FF2B5EF4-FFF2-40B4-BE49-F238E27FC236}">
                <a16:creationId xmlns:a16="http://schemas.microsoft.com/office/drawing/2014/main" id="{2EECB577-A603-405D-ADC4-6877AFEDF350}"/>
              </a:ext>
            </a:extLst>
          </p:cNvPr>
          <p:cNvSpPr txBox="1">
            <a:spLocks/>
          </p:cNvSpPr>
          <p:nvPr/>
        </p:nvSpPr>
        <p:spPr>
          <a:xfrm>
            <a:off x="218732" y="149225"/>
            <a:ext cx="6631648" cy="44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4.4. GIAO DIỆN ĐIỀU KHIỂN BÁM QUỸ ĐẠO</a:t>
            </a:r>
          </a:p>
        </p:txBody>
      </p:sp>
      <p:sp>
        <p:nvSpPr>
          <p:cNvPr id="4" name="Google Shape;229;p37">
            <a:extLst>
              <a:ext uri="{FF2B5EF4-FFF2-40B4-BE49-F238E27FC236}">
                <a16:creationId xmlns:a16="http://schemas.microsoft.com/office/drawing/2014/main" id="{99DCD524-B6B7-4E32-9AE9-F0294834A178}"/>
              </a:ext>
            </a:extLst>
          </p:cNvPr>
          <p:cNvSpPr/>
          <p:nvPr/>
        </p:nvSpPr>
        <p:spPr>
          <a:xfrm rot="5400000">
            <a:off x="7488877" y="-522658"/>
            <a:ext cx="228600" cy="182880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EBB5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8B82667-3E61-430D-B5F0-7EEDA04B8071}" type="slidenum">
              <a:rPr lang="en-US" sz="2000" smtClean="0"/>
              <a:t>29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013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D84E2E"/>
                </a:solidFill>
              </a:rPr>
              <a:t>01</a:t>
            </a:r>
            <a:endParaRPr sz="7200" dirty="0">
              <a:solidFill>
                <a:srgbClr val="D84E2E"/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1800"/>
              <a:buFont typeface="Source Sans Pro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  <a:sym typeface="Reem Kufi"/>
              </a:rPr>
              <a:t>GIỚI THIỆU ĐỀ TÀI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15A966A-D168-434C-8249-542372C50035}" type="slidenum">
              <a:rPr lang="en-US" sz="2000" smtClean="0"/>
              <a:t>3</a:t>
            </a:fld>
            <a:endParaRPr lang="en-US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366014-382A-4494-BC18-06F11B7A5860}"/>
              </a:ext>
            </a:extLst>
          </p:cNvPr>
          <p:cNvGrpSpPr/>
          <p:nvPr/>
        </p:nvGrpSpPr>
        <p:grpSpPr>
          <a:xfrm>
            <a:off x="2324100" y="2450977"/>
            <a:ext cx="6499020" cy="2343900"/>
            <a:chOff x="2324100" y="2681497"/>
            <a:chExt cx="6499020" cy="2343900"/>
          </a:xfrm>
        </p:grpSpPr>
        <p:sp>
          <p:nvSpPr>
            <p:cNvPr id="610" name="Google Shape;610;p57"/>
            <p:cNvSpPr/>
            <p:nvPr/>
          </p:nvSpPr>
          <p:spPr>
            <a:xfrm>
              <a:off x="2324100" y="2681497"/>
              <a:ext cx="6499020" cy="23439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7"/>
            <p:cNvSpPr/>
            <p:nvPr/>
          </p:nvSpPr>
          <p:spPr>
            <a:xfrm>
              <a:off x="2549730" y="3762007"/>
              <a:ext cx="182880" cy="1828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222;p36">
            <a:extLst>
              <a:ext uri="{FF2B5EF4-FFF2-40B4-BE49-F238E27FC236}">
                <a16:creationId xmlns:a16="http://schemas.microsoft.com/office/drawing/2014/main" id="{6260E0A3-899A-433E-AF1F-23AB98BC3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880" y="31719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D84E2E"/>
                </a:solidFill>
              </a:rPr>
              <a:t>05</a:t>
            </a:r>
            <a:endParaRPr sz="6000" dirty="0">
              <a:solidFill>
                <a:srgbClr val="D84E2E"/>
              </a:solidFill>
            </a:endParaRPr>
          </a:p>
        </p:txBody>
      </p:sp>
      <p:sp>
        <p:nvSpPr>
          <p:cNvPr id="14" name="Google Shape;223;p36">
            <a:extLst>
              <a:ext uri="{FF2B5EF4-FFF2-40B4-BE49-F238E27FC236}">
                <a16:creationId xmlns:a16="http://schemas.microsoft.com/office/drawing/2014/main" id="{33C52695-F7DB-4732-B9D5-3DFFAB6D57F2}"/>
              </a:ext>
            </a:extLst>
          </p:cNvPr>
          <p:cNvSpPr txBox="1">
            <a:spLocks/>
          </p:cNvSpPr>
          <p:nvPr/>
        </p:nvSpPr>
        <p:spPr>
          <a:xfrm>
            <a:off x="320880" y="1027404"/>
            <a:ext cx="4807380" cy="193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7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rgbClr val="637B7F"/>
              </a:buClr>
              <a:defRPr/>
            </a:pPr>
            <a:r>
              <a:rPr lang="en-US" sz="3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  <a:sym typeface="Reem Kufi"/>
              </a:rPr>
              <a:t>KẾT QUẢ, ĐÁNH GIÁ VÀ HƯỚNG PHÁT TRIỂN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52F450-431A-4A03-9DDE-FB6BEE07732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6951" r="7507" b="1487"/>
          <a:stretch/>
        </p:blipFill>
        <p:spPr bwMode="auto">
          <a:xfrm>
            <a:off x="5897096" y="2492425"/>
            <a:ext cx="2879725" cy="2254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789A72-4E57-4400-8846-A94259CD6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3" t="15590" r="23426" b="31883"/>
          <a:stretch/>
        </p:blipFill>
        <p:spPr bwMode="auto">
          <a:xfrm>
            <a:off x="2970437" y="2489049"/>
            <a:ext cx="2880360" cy="22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291D9F-5F9C-44F6-A49B-E7C04E7B87E7}" type="slidenum">
              <a:rPr lang="en-US" sz="2000" smtClean="0"/>
              <a:t>30</a:t>
            </a:fld>
            <a:endParaRPr lang="en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3;p36">
                <a:extLst>
                  <a:ext uri="{FF2B5EF4-FFF2-40B4-BE49-F238E27FC236}">
                    <a16:creationId xmlns:a16="http://schemas.microsoft.com/office/drawing/2014/main" id="{33C52695-F7DB-4732-B9D5-3DFFAB6D57F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988512" y="0"/>
                <a:ext cx="2466529" cy="789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8377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Source Sans Pro"/>
                  <a:buNone/>
                  <a:defRPr sz="16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Clr>
                    <a:srgbClr val="637B7F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𝑽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 (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Reem Kufi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Reem Kufi"/>
                            </a:rPr>
                            <m:t>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Reem Kufi"/>
                            </a:rPr>
                            <m:t>𝒔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  <a:sym typeface="Reem Kufi"/>
                </a:endParaRPr>
              </a:p>
            </p:txBody>
          </p:sp>
        </mc:Choice>
        <mc:Fallback xmlns="">
          <p:sp>
            <p:nvSpPr>
              <p:cNvPr id="4" name="Google Shape;223;p36">
                <a:extLst>
                  <a:ext uri="{FF2B5EF4-FFF2-40B4-BE49-F238E27FC236}">
                    <a16:creationId xmlns:a16="http://schemas.microsoft.com/office/drawing/2014/main" id="{33C52695-F7DB-4732-B9D5-3DFFAB6D57F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8512" y="0"/>
                <a:ext cx="2466529" cy="7890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8385" r="9639" b="3285"/>
          <a:stretch/>
        </p:blipFill>
        <p:spPr bwMode="auto">
          <a:xfrm>
            <a:off x="1" y="777930"/>
            <a:ext cx="4425578" cy="2318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11695" r="9630" b="3901"/>
          <a:stretch/>
        </p:blipFill>
        <p:spPr bwMode="auto">
          <a:xfrm>
            <a:off x="4658053" y="862831"/>
            <a:ext cx="4425578" cy="2233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0502953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6319" r="9242"/>
          <a:stretch>
            <a:fillRect/>
          </a:stretch>
        </p:blipFill>
        <p:spPr bwMode="auto">
          <a:xfrm>
            <a:off x="5323583" y="3123878"/>
            <a:ext cx="2573527" cy="20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3729222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" t="6950" r="7507" b="1488"/>
          <a:stretch>
            <a:fillRect/>
          </a:stretch>
        </p:blipFill>
        <p:spPr bwMode="auto">
          <a:xfrm>
            <a:off x="1249876" y="3123878"/>
            <a:ext cx="2573527" cy="20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EF7DDBC-A995-4CAB-8148-DB7195A0CE7D}" type="slidenum">
              <a:rPr lang="en-US" sz="2000" smtClean="0"/>
              <a:t>31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0461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3;p36">
                <a:extLst>
                  <a:ext uri="{FF2B5EF4-FFF2-40B4-BE49-F238E27FC236}">
                    <a16:creationId xmlns:a16="http://schemas.microsoft.com/office/drawing/2014/main" id="{33C52695-F7DB-4732-B9D5-3DFFAB6D57F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988512" y="0"/>
                <a:ext cx="2466529" cy="789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8377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Source Sans Pro"/>
                  <a:buNone/>
                  <a:defRPr sz="16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Clr>
                    <a:srgbClr val="637B7F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𝑽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 (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Reem Kufi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Reem Kufi"/>
                            </a:rPr>
                            <m:t>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Reem Kufi"/>
                            </a:rPr>
                            <m:t>𝒔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  <a:sym typeface="Reem Kufi"/>
                </a:endParaRPr>
              </a:p>
            </p:txBody>
          </p:sp>
        </mc:Choice>
        <mc:Fallback xmlns="">
          <p:sp>
            <p:nvSpPr>
              <p:cNvPr id="4" name="Google Shape;223;p36">
                <a:extLst>
                  <a:ext uri="{FF2B5EF4-FFF2-40B4-BE49-F238E27FC236}">
                    <a16:creationId xmlns:a16="http://schemas.microsoft.com/office/drawing/2014/main" id="{33C52695-F7DB-4732-B9D5-3DFFAB6D57F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8512" y="0"/>
                <a:ext cx="2466529" cy="7890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t="8385" r="9639" b="3844"/>
          <a:stretch/>
        </p:blipFill>
        <p:spPr bwMode="auto">
          <a:xfrm>
            <a:off x="0" y="789070"/>
            <a:ext cx="4486940" cy="2351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" t="11743" r="9631" b="3627"/>
          <a:stretch/>
        </p:blipFill>
        <p:spPr bwMode="auto">
          <a:xfrm>
            <a:off x="4657060" y="868716"/>
            <a:ext cx="4486940" cy="22721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2" r="9059"/>
          <a:stretch/>
        </p:blipFill>
        <p:spPr bwMode="auto">
          <a:xfrm>
            <a:off x="5306336" y="3152260"/>
            <a:ext cx="2590269" cy="1991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7035" r="7265" b="1488"/>
          <a:stretch/>
        </p:blipFill>
        <p:spPr bwMode="auto">
          <a:xfrm>
            <a:off x="1247396" y="3139696"/>
            <a:ext cx="2589698" cy="2003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C4800C-7BAA-4557-8DC4-BC45845494A7}" type="slidenum">
              <a:rPr lang="en-US" sz="2000" smtClean="0"/>
              <a:t>32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206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3;p36">
                <a:extLst>
                  <a:ext uri="{FF2B5EF4-FFF2-40B4-BE49-F238E27FC236}">
                    <a16:creationId xmlns:a16="http://schemas.microsoft.com/office/drawing/2014/main" id="{33C52695-F7DB-4732-B9D5-3DFFAB6D57F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988512" y="0"/>
                <a:ext cx="2466529" cy="789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8377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Source Sans Pro"/>
                  <a:buNone/>
                  <a:defRPr sz="16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Clr>
                    <a:srgbClr val="637B7F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𝑽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𝟕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 (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Reem Kufi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Reem Kufi"/>
                            </a:rPr>
                            <m:t>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Reem Kufi"/>
                            </a:rPr>
                            <m:t>𝒔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  <a:sym typeface="Reem Kufi"/>
                </a:endParaRPr>
              </a:p>
            </p:txBody>
          </p:sp>
        </mc:Choice>
        <mc:Fallback xmlns="">
          <p:sp>
            <p:nvSpPr>
              <p:cNvPr id="4" name="Google Shape;223;p36">
                <a:extLst>
                  <a:ext uri="{FF2B5EF4-FFF2-40B4-BE49-F238E27FC236}">
                    <a16:creationId xmlns:a16="http://schemas.microsoft.com/office/drawing/2014/main" id="{33C52695-F7DB-4732-B9D5-3DFFAB6D57F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8512" y="0"/>
                <a:ext cx="2466529" cy="7890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" t="8385" r="9639" b="3285"/>
          <a:stretch/>
        </p:blipFill>
        <p:spPr bwMode="auto">
          <a:xfrm>
            <a:off x="1" y="765040"/>
            <a:ext cx="4461046" cy="2333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" t="11906" r="9806" b="3892"/>
          <a:stretch/>
        </p:blipFill>
        <p:spPr bwMode="auto">
          <a:xfrm>
            <a:off x="4587705" y="789070"/>
            <a:ext cx="4461046" cy="2227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2" r="9059"/>
          <a:stretch/>
        </p:blipFill>
        <p:spPr bwMode="auto">
          <a:xfrm>
            <a:off x="5184889" y="3099454"/>
            <a:ext cx="2658959" cy="2044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t="7097" r="7431" b="1508"/>
          <a:stretch/>
        </p:blipFill>
        <p:spPr bwMode="auto">
          <a:xfrm>
            <a:off x="1234757" y="3079525"/>
            <a:ext cx="2658373" cy="20639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497DA2E-6ADF-4F04-BC37-95DCE8B41647}" type="slidenum">
              <a:rPr lang="en-US" sz="2000" smtClean="0"/>
              <a:t>33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436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184680"/>
                  </p:ext>
                </p:extLst>
              </p:nvPr>
            </p:nvGraphicFramePr>
            <p:xfrm>
              <a:off x="332413" y="1554731"/>
              <a:ext cx="8521704" cy="2080260"/>
            </p:xfrm>
            <a:graphic>
              <a:graphicData uri="http://schemas.openxmlformats.org/drawingml/2006/table">
                <a:tbl>
                  <a:tblPr firstRow="1" firstCol="1" bandRow="1">
                    <a:tableStyleId>{60D80B21-423C-4DE1-9398-4133E9427162}</a:tableStyleId>
                  </a:tblPr>
                  <a:tblGrid>
                    <a:gridCol w="946856">
                      <a:extLst>
                        <a:ext uri="{9D8B030D-6E8A-4147-A177-3AD203B41FA5}">
                          <a16:colId xmlns:a16="http://schemas.microsoft.com/office/drawing/2014/main" val="1428112231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947084421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861361495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137008437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584805330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97701240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939918712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410745228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992119948"/>
                        </a:ext>
                      </a:extLst>
                    </a:gridCol>
                  </a:tblGrid>
                  <a:tr h="59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Vận tốc đặt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</m:acc>
                            </m:oMath>
                          </a14:m>
                          <a:r>
                            <a:rPr lang="vi-VN" sz="1300">
                              <a:effectLst/>
                            </a:rPr>
                            <a:t> </a:t>
                          </a:r>
                          <a:endParaRPr lang="en-US" sz="13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(m)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(</a:t>
                          </a:r>
                          <a:r>
                            <a:rPr lang="en-US" sz="1300" baseline="30000">
                              <a:effectLst/>
                            </a:rPr>
                            <a:t>o</a:t>
                          </a:r>
                          <a:r>
                            <a:rPr lang="en-US" sz="1300">
                              <a:effectLst/>
                            </a:rPr>
                            <a:t>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7960991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</a:t>
                          </a:r>
                          <a:r>
                            <a:rPr lang="en-US" sz="1300">
                              <a:effectLst/>
                            </a:rPr>
                            <a:t>384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4.5823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0.2011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0.0079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0.2037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0.0192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0.1985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0.0171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76410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0.0542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4.4452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0.2992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0.0091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0.3024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0.0352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0.2959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0.0347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938166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0.0634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6.4994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0.5016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0.0157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0.485</a:t>
                          </a:r>
                          <a:r>
                            <a:rPr lang="en-US" sz="1300">
                              <a:effectLst/>
                            </a:rPr>
                            <a:t>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0.0857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0.5173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0.0919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80420238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0.1402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5.3252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0.6992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0.0245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0.6992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0.1972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0.6991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0.1947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240596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0.1453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22.104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0.8009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0.3607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0.8108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0.639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0.791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0.3995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45036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184680"/>
                  </p:ext>
                </p:extLst>
              </p:nvPr>
            </p:nvGraphicFramePr>
            <p:xfrm>
              <a:off x="332413" y="1554731"/>
              <a:ext cx="8521704" cy="2080260"/>
            </p:xfrm>
            <a:graphic>
              <a:graphicData uri="http://schemas.openxmlformats.org/drawingml/2006/table">
                <a:tbl>
                  <a:tblPr firstRow="1" firstCol="1" bandRow="1">
                    <a:tableStyleId>{60D80B21-423C-4DE1-9398-4133E9427162}</a:tableStyleId>
                  </a:tblPr>
                  <a:tblGrid>
                    <a:gridCol w="946856">
                      <a:extLst>
                        <a:ext uri="{9D8B030D-6E8A-4147-A177-3AD203B41FA5}">
                          <a16:colId xmlns:a16="http://schemas.microsoft.com/office/drawing/2014/main" val="1428112231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947084421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861361495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137008437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584805330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97701240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939918712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410745228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992119948"/>
                        </a:ext>
                      </a:extLst>
                    </a:gridCol>
                  </a:tblGrid>
                  <a:tr h="59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Vận tốc đặt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000" t="-1020" r="-698718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1290" t="-1020" r="-603226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99359" t="-1020" r="-499359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1935" t="-1020" r="-402581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8718" t="-1020" r="-300000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2581" t="-1020" r="-201935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98077" t="-1020" r="-100641" b="-2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03226" t="-1020" r="-1290" b="-26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960991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</a:t>
                          </a:r>
                          <a:r>
                            <a:rPr lang="en-US" sz="1300">
                              <a:effectLst/>
                            </a:rPr>
                            <a:t>384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4.5823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0.2011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0.0079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0.2037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0.0192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0.1985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0.0171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76410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0.0542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4.4452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0.2992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0.0091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0.3024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0.0352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0.2959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0.0347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938166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0.0634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6.4994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0.5016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0.0157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0.485</a:t>
                          </a:r>
                          <a:r>
                            <a:rPr lang="en-US" sz="1300">
                              <a:effectLst/>
                            </a:rPr>
                            <a:t>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0.0857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0.5173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0.0919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80420238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0.1402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5.3252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0.6992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0.0245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0.6992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0.1972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0.6991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0.1947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240596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1.25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0.1453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22.104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0.8009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0.3607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0.8108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0.639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0.791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0.3995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450369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Google Shape;223;p36">
            <a:extLst>
              <a:ext uri="{FF2B5EF4-FFF2-40B4-BE49-F238E27FC236}">
                <a16:creationId xmlns:a16="http://schemas.microsoft.com/office/drawing/2014/main" id="{33C52695-F7DB-4732-B9D5-3DFFAB6D57F2}"/>
              </a:ext>
            </a:extLst>
          </p:cNvPr>
          <p:cNvSpPr txBox="1">
            <a:spLocks/>
          </p:cNvSpPr>
          <p:nvPr/>
        </p:nvSpPr>
        <p:spPr>
          <a:xfrm>
            <a:off x="332413" y="255182"/>
            <a:ext cx="778112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7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rgbClr val="637B7F"/>
              </a:buClr>
              <a:defRPr/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  <a:sym typeface="Reem Kufi"/>
              </a:rPr>
              <a:t>KẾT QUẢ ĐIỀU KHIỂN VỚI VẬN TỐC KHÔNG ĐỔI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8899804-4FB9-4C61-B28B-3EDE0DCE1BF6}" type="slidenum">
              <a:rPr lang="en-US" sz="2000" smtClean="0"/>
              <a:t>34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8464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3;p36">
                <a:extLst>
                  <a:ext uri="{FF2B5EF4-FFF2-40B4-BE49-F238E27FC236}">
                    <a16:creationId xmlns:a16="http://schemas.microsoft.com/office/drawing/2014/main" id="{33C52695-F7DB-4732-B9D5-3DFFAB6D57F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988512" y="0"/>
                <a:ext cx="3974138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8377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Source Sans Pro"/>
                  <a:buNone/>
                  <a:defRPr sz="16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Source Sans Pro"/>
                  <a:buNone/>
                  <a:defRPr sz="1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Clr>
                    <a:srgbClr val="637B7F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𝑽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=[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𝟑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,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𝟓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,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𝟕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] (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𝒎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/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𝒔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Reem Kufi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  <a:sym typeface="Reem Kufi"/>
                </a:endParaRPr>
              </a:p>
            </p:txBody>
          </p:sp>
        </mc:Choice>
        <mc:Fallback xmlns="">
          <p:sp>
            <p:nvSpPr>
              <p:cNvPr id="4" name="Google Shape;223;p36">
                <a:extLst>
                  <a:ext uri="{FF2B5EF4-FFF2-40B4-BE49-F238E27FC236}">
                    <a16:creationId xmlns:a16="http://schemas.microsoft.com/office/drawing/2014/main" id="{33C52695-F7DB-4732-B9D5-3DFFAB6D57F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8512" y="0"/>
                <a:ext cx="3974138" cy="523875"/>
              </a:xfrm>
              <a:prstGeom prst="rect">
                <a:avLst/>
              </a:prstGeom>
              <a:blipFill>
                <a:blip r:embed="rId2"/>
                <a:stretch>
                  <a:fillRect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11550" r="9766" b="4043"/>
          <a:stretch/>
        </p:blipFill>
        <p:spPr bwMode="auto">
          <a:xfrm>
            <a:off x="4571999" y="598126"/>
            <a:ext cx="4495801" cy="22568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2" r="9059"/>
          <a:stretch/>
        </p:blipFill>
        <p:spPr bwMode="auto">
          <a:xfrm>
            <a:off x="5256530" y="2854949"/>
            <a:ext cx="2880360" cy="2214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" t="6745" r="7668" b="1438"/>
          <a:stretch/>
        </p:blipFill>
        <p:spPr bwMode="auto">
          <a:xfrm>
            <a:off x="1095856" y="2854949"/>
            <a:ext cx="2879725" cy="22491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4" t="8229" r="9642" b="3581"/>
          <a:stretch/>
        </p:blipFill>
        <p:spPr bwMode="auto">
          <a:xfrm>
            <a:off x="0" y="598126"/>
            <a:ext cx="4571999" cy="2145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00E8748-2364-4C5A-8610-0514C17B31B6}" type="slidenum">
              <a:rPr lang="en-US" sz="2000" smtClean="0"/>
              <a:t>35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2097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3;p36">
            <a:extLst>
              <a:ext uri="{FF2B5EF4-FFF2-40B4-BE49-F238E27FC236}">
                <a16:creationId xmlns:a16="http://schemas.microsoft.com/office/drawing/2014/main" id="{33C52695-F7DB-4732-B9D5-3DFFAB6D57F2}"/>
              </a:ext>
            </a:extLst>
          </p:cNvPr>
          <p:cNvSpPr txBox="1">
            <a:spLocks/>
          </p:cNvSpPr>
          <p:nvPr/>
        </p:nvSpPr>
        <p:spPr>
          <a:xfrm>
            <a:off x="332413" y="255182"/>
            <a:ext cx="826932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7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rgbClr val="637B7F"/>
              </a:buClr>
              <a:defRPr/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  <a:sym typeface="Reem Kufi"/>
              </a:rPr>
              <a:t>KẾT QUẢ ĐIỀU KHIỂN VỚI VẬN TỐC THAY ĐỔI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2719964"/>
                  </p:ext>
                </p:extLst>
              </p:nvPr>
            </p:nvGraphicFramePr>
            <p:xfrm>
              <a:off x="206224" y="948143"/>
              <a:ext cx="8521704" cy="1485900"/>
            </p:xfrm>
            <a:graphic>
              <a:graphicData uri="http://schemas.openxmlformats.org/drawingml/2006/table">
                <a:tbl>
                  <a:tblPr firstRow="1" firstCol="1" bandRow="1">
                    <a:tableStyleId>{60D80B21-423C-4DE1-9398-4133E9427162}</a:tableStyleId>
                  </a:tblPr>
                  <a:tblGrid>
                    <a:gridCol w="946856">
                      <a:extLst>
                        <a:ext uri="{9D8B030D-6E8A-4147-A177-3AD203B41FA5}">
                          <a16:colId xmlns:a16="http://schemas.microsoft.com/office/drawing/2014/main" val="1218808626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864193453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52599810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10369961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389247218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196745147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770890019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539417585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207209520"/>
                        </a:ext>
                      </a:extLst>
                    </a:gridCol>
                  </a:tblGrid>
                  <a:tr h="59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Vận tốc đặt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</m:acc>
                            </m:oMath>
                          </a14:m>
                          <a:r>
                            <a:rPr lang="vi-VN" sz="1300">
                              <a:effectLst/>
                            </a:rPr>
                            <a:t> </a:t>
                          </a:r>
                          <a:endParaRPr lang="en-US" sz="13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(m)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(</a:t>
                          </a:r>
                          <a:r>
                            <a:rPr lang="en-US" sz="1300" baseline="30000">
                              <a:effectLst/>
                            </a:rPr>
                            <a:t>o</a:t>
                          </a:r>
                          <a:r>
                            <a:rPr lang="en-US" sz="1300">
                              <a:effectLst/>
                            </a:rPr>
                            <a:t>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9004301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3">
                      <a:txBody>
                        <a:bodyPr/>
                        <a:lstStyle/>
                        <a:p>
                          <a:pPr indent="2286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  <a:tab pos="457200" algn="l"/>
                            </a:tabLs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0.0787</a:t>
                          </a:r>
                        </a:p>
                      </a:txBody>
                      <a:tcPr marL="68580" marR="68580" marT="0" marB="0" anchor="ctr"/>
                    </a:tc>
                    <a:tc rowSpan="3">
                      <a:txBody>
                        <a:bodyPr/>
                        <a:lstStyle/>
                        <a:p>
                          <a:pPr indent="2286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  <a:tab pos="4572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5.5656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0.3008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0.0116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0.3044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0.0442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0.2971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0.0469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1853129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0.503</a:t>
                          </a:r>
                          <a:r>
                            <a:rPr lang="en-US" sz="1300">
                              <a:effectLst/>
                            </a:rPr>
                            <a:t>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0.0182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0.5074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0.1116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0.4990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0.1075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36506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0.6945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0.0219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0.6989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0.1856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0.6939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0.1935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300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2719964"/>
                  </p:ext>
                </p:extLst>
              </p:nvPr>
            </p:nvGraphicFramePr>
            <p:xfrm>
              <a:off x="206224" y="948143"/>
              <a:ext cx="8521704" cy="1485900"/>
            </p:xfrm>
            <a:graphic>
              <a:graphicData uri="http://schemas.openxmlformats.org/drawingml/2006/table">
                <a:tbl>
                  <a:tblPr firstRow="1" firstCol="1" bandRow="1">
                    <a:tableStyleId>{60D80B21-423C-4DE1-9398-4133E9427162}</a:tableStyleId>
                  </a:tblPr>
                  <a:tblGrid>
                    <a:gridCol w="946856">
                      <a:extLst>
                        <a:ext uri="{9D8B030D-6E8A-4147-A177-3AD203B41FA5}">
                          <a16:colId xmlns:a16="http://schemas.microsoft.com/office/drawing/2014/main" val="1218808626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864193453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52599810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10369961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389247218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196745147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770890019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539417585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207209520"/>
                        </a:ext>
                      </a:extLst>
                    </a:gridCol>
                  </a:tblGrid>
                  <a:tr h="59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Vận tốc đặt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9359" t="-1020" r="-698718" b="-16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0645" t="-1020" r="-603226" b="-16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98718" t="-1020" r="-499359" b="-16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1290" t="-1020" r="-402581" b="-16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8077" t="-1020" r="-300000" b="-16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1935" t="-1020" r="-201935" b="-16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97436" t="-1020" r="-100641" b="-16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02581" t="-1020" r="-1290" b="-16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004301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3">
                      <a:txBody>
                        <a:bodyPr/>
                        <a:lstStyle/>
                        <a:p>
                          <a:pPr indent="2286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  <a:tab pos="457200" algn="l"/>
                            </a:tabLst>
                          </a:pPr>
                          <a:r>
                            <a:rPr lang="en-US" sz="1300" dirty="0" smtClean="0">
                              <a:effectLst/>
                              <a:latin typeface="Cambria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0.0787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3">
                      <a:txBody>
                        <a:bodyPr/>
                        <a:lstStyle/>
                        <a:p>
                          <a:pPr indent="2286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  <a:tab pos="4572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5.5656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0.3008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0.0116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0.3044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0.0442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0.2971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0.0469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1853129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0.503</a:t>
                          </a:r>
                          <a:r>
                            <a:rPr lang="en-US" sz="1300">
                              <a:effectLst/>
                            </a:rPr>
                            <a:t>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0.0182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0.5074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0.1116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0.4990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0.1075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36506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0.6945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0.0219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0.6989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0.1856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0.6939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0.1935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300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5433770"/>
                  </p:ext>
                </p:extLst>
              </p:nvPr>
            </p:nvGraphicFramePr>
            <p:xfrm>
              <a:off x="206224" y="2816860"/>
              <a:ext cx="8521704" cy="1783080"/>
            </p:xfrm>
            <a:graphic>
              <a:graphicData uri="http://schemas.openxmlformats.org/drawingml/2006/table">
                <a:tbl>
                  <a:tblPr firstRow="1" firstCol="1" bandRow="1">
                    <a:tableStyleId>{60D80B21-423C-4DE1-9398-4133E9427162}</a:tableStyleId>
                  </a:tblPr>
                  <a:tblGrid>
                    <a:gridCol w="946856">
                      <a:extLst>
                        <a:ext uri="{9D8B030D-6E8A-4147-A177-3AD203B41FA5}">
                          <a16:colId xmlns:a16="http://schemas.microsoft.com/office/drawing/2014/main" val="2925191435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3269067247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3539381232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79040029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29704121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51709023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442619843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498823985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812383434"/>
                        </a:ext>
                      </a:extLst>
                    </a:gridCol>
                  </a:tblGrid>
                  <a:tr h="59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Vận tốc đặt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</m:acc>
                            </m:oMath>
                          </a14:m>
                          <a:r>
                            <a:rPr lang="vi-VN" sz="1300">
                              <a:effectLst/>
                            </a:rPr>
                            <a:t> </a:t>
                          </a:r>
                          <a:endParaRPr lang="en-US" sz="13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(m)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(</a:t>
                          </a:r>
                          <a:r>
                            <a:rPr lang="en-US" sz="1300" baseline="30000">
                              <a:effectLst/>
                            </a:rPr>
                            <a:t>o</a:t>
                          </a:r>
                          <a:r>
                            <a:rPr lang="en-US" sz="1300">
                              <a:effectLst/>
                            </a:rPr>
                            <a:t>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3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13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vi-VN" sz="13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300">
                              <a:effectLst/>
                            </a:rPr>
                            <a:t>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6434240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indent="2286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  <a:tab pos="4572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0.0872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indent="2286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  <a:tab pos="4572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5.8066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0.2987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0.0166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0.3008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0.0378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0.2967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0.0383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9377954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0.7010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0.0217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0.718</a:t>
                          </a:r>
                          <a:r>
                            <a:rPr lang="en-US" sz="1300">
                              <a:effectLst/>
                            </a:rPr>
                            <a:t>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0.2271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0.6833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0.2240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269801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0.3036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0.0103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0.3061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0.0281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0.3010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0.0321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812146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0.7615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0.0447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0.7636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0.2246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0.7594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0.2099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06014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5433770"/>
                  </p:ext>
                </p:extLst>
              </p:nvPr>
            </p:nvGraphicFramePr>
            <p:xfrm>
              <a:off x="206224" y="2816860"/>
              <a:ext cx="8521704" cy="1783080"/>
            </p:xfrm>
            <a:graphic>
              <a:graphicData uri="http://schemas.openxmlformats.org/drawingml/2006/table">
                <a:tbl>
                  <a:tblPr firstRow="1" firstCol="1" bandRow="1">
                    <a:tableStyleId>{60D80B21-423C-4DE1-9398-4133E9427162}</a:tableStyleId>
                  </a:tblPr>
                  <a:tblGrid>
                    <a:gridCol w="946856">
                      <a:extLst>
                        <a:ext uri="{9D8B030D-6E8A-4147-A177-3AD203B41FA5}">
                          <a16:colId xmlns:a16="http://schemas.microsoft.com/office/drawing/2014/main" val="2925191435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3269067247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3539381232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79040029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29704121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2517090238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442619843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498823985"/>
                        </a:ext>
                      </a:extLst>
                    </a:gridCol>
                    <a:gridCol w="946856">
                      <a:extLst>
                        <a:ext uri="{9D8B030D-6E8A-4147-A177-3AD203B41FA5}">
                          <a16:colId xmlns:a16="http://schemas.microsoft.com/office/drawing/2014/main" val="1812383434"/>
                        </a:ext>
                      </a:extLst>
                    </a:gridCol>
                  </a:tblGrid>
                  <a:tr h="59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Vận tốc đặt (m/s)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359" t="-1020" r="-698718" b="-209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0645" t="-1020" r="-603226" b="-209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8718" t="-1020" r="-499359" b="-209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01290" t="-1020" r="-402581" b="-209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98077" t="-1020" r="-300000" b="-209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01935" t="-1020" r="-201935" b="-209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97436" t="-1020" r="-100641" b="-209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02581" t="-1020" r="-1290" b="-2091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434240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indent="2286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  <a:tab pos="4572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0.0872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indent="2286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  <a:tab pos="4572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5.8066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0.2987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0.0166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0.3008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0.0378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0.2967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0.0383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69377954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0.7010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0.0217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0.718</a:t>
                          </a:r>
                          <a:r>
                            <a:rPr lang="en-US" sz="1300">
                              <a:effectLst/>
                            </a:rPr>
                            <a:t>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0.2271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0.6833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0.2240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269801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0.3036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0.0103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0.3061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0.0281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0.3010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0.0321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812146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en-US" sz="1300">
                              <a:effectLst/>
                            </a:rPr>
                            <a:t>0.8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0.7615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0.0447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0.7636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0.2246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>
                              <a:effectLst/>
                            </a:rPr>
                            <a:t>0.7594</a:t>
                          </a:r>
                          <a:endParaRPr lang="en-US" sz="13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228600" algn="l"/>
                            </a:tabLst>
                          </a:pPr>
                          <a:r>
                            <a:rPr lang="vi-VN" sz="1300" dirty="0">
                              <a:effectLst/>
                            </a:rPr>
                            <a:t>0.2099</a:t>
                          </a:r>
                          <a:endParaRPr lang="en-US" sz="1300" dirty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06014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D102A6-5D6B-439C-B6F2-90EFEBECBF68}" type="slidenum">
              <a:rPr lang="en-US" sz="2000" smtClean="0"/>
              <a:t>36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2855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46698" y="446567"/>
            <a:ext cx="4369981" cy="393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23;p36">
            <a:extLst>
              <a:ext uri="{FF2B5EF4-FFF2-40B4-BE49-F238E27FC236}">
                <a16:creationId xmlns:a16="http://schemas.microsoft.com/office/drawing/2014/main" id="{33C52695-F7DB-4732-B9D5-3DFFAB6D57F2}"/>
              </a:ext>
            </a:extLst>
          </p:cNvPr>
          <p:cNvSpPr txBox="1">
            <a:spLocks/>
          </p:cNvSpPr>
          <p:nvPr/>
        </p:nvSpPr>
        <p:spPr>
          <a:xfrm>
            <a:off x="332413" y="255182"/>
            <a:ext cx="7781129" cy="5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7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rgbClr val="637B7F"/>
              </a:buClr>
              <a:defRPr/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  <a:sym typeface="Reem Kufi"/>
              </a:rPr>
              <a:t>MỤC TIÊU ĐẠT ĐƯỢC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219" y="1297172"/>
            <a:ext cx="340241" cy="128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2413" y="733647"/>
            <a:ext cx="85989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bánh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0.9m/s,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bám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quỹ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đạo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4 – 15cm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tránh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vật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,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.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F00C47-3911-4667-93EC-716559F9212A}" type="slidenum">
              <a:rPr lang="en-US" sz="2000" smtClean="0"/>
              <a:t>37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1842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46698" y="446567"/>
            <a:ext cx="4369981" cy="393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23;p36">
            <a:extLst>
              <a:ext uri="{FF2B5EF4-FFF2-40B4-BE49-F238E27FC236}">
                <a16:creationId xmlns:a16="http://schemas.microsoft.com/office/drawing/2014/main" id="{33C52695-F7DB-4732-B9D5-3DFFAB6D57F2}"/>
              </a:ext>
            </a:extLst>
          </p:cNvPr>
          <p:cNvSpPr txBox="1">
            <a:spLocks/>
          </p:cNvSpPr>
          <p:nvPr/>
        </p:nvSpPr>
        <p:spPr>
          <a:xfrm>
            <a:off x="332413" y="255182"/>
            <a:ext cx="7781129" cy="5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7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rgbClr val="637B7F"/>
              </a:buClr>
              <a:defRPr/>
            </a:pPr>
            <a:r>
              <a:rPr lang="en-US" sz="28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  <a:sym typeface="Reem Kufi"/>
              </a:rPr>
              <a:t>HƯỚNG PHÁT TRIỂN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219" y="1297172"/>
            <a:ext cx="340241" cy="128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2413" y="733647"/>
            <a:ext cx="8598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Sử dụng các giải thuật bám quỹ đạo như: MPC, Vector Field Histogram.</a:t>
            </a: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Sử dụng bộ lọc</a:t>
            </a:r>
            <a:r>
              <a:rPr lang="en-US" sz="2000" dirty="0"/>
              <a:t> </a:t>
            </a:r>
            <a:r>
              <a:rPr lang="vi-VN" sz="2000" dirty="0"/>
              <a:t>FIR để loại bỏ nhiễu lượng tử encoder. </a:t>
            </a: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Tích hợp GPS/INS để có thể chạy ở mode GPS single, không cần dùng đến trạm base. </a:t>
            </a: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Sử dụng các </a:t>
            </a:r>
            <a:r>
              <a:rPr lang="en-US" sz="2000" dirty="0" err="1"/>
              <a:t>nền</a:t>
            </a:r>
            <a:r>
              <a:rPr lang="en-US" sz="2000" dirty="0"/>
              <a:t> </a:t>
            </a:r>
            <a:r>
              <a:rPr lang="en-US" sz="2000" dirty="0" err="1"/>
              <a:t>tảng</a:t>
            </a:r>
            <a:r>
              <a:rPr lang="en-US" sz="2000" dirty="0"/>
              <a:t> </a:t>
            </a:r>
            <a:r>
              <a:rPr lang="vi-VN" sz="2000" dirty="0"/>
              <a:t>Cloud như MQTT Broker, đồng thời thêm wifi router đưa tất cả dữ liệu lên Internet. </a:t>
            </a: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Sử dụng database như NoSQL, MySQL trên giao diện và máy tính nhúng để lưu dữ liệu tối ưu và chuyên nghiệp. </a:t>
            </a: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Lắp đặt thêm GPU cho máy tính nhúng.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F00C47-3911-4667-93EC-716559F9212A}" type="slidenum">
              <a:rPr lang="en-US" sz="2000" smtClean="0"/>
              <a:t>38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9286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/>
          <p:nvPr/>
        </p:nvSpPr>
        <p:spPr>
          <a:xfrm>
            <a:off x="971496" y="1910031"/>
            <a:ext cx="72010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</a:rPr>
              <a:t>Xin chân thành cảm ơn</a:t>
            </a:r>
            <a:br>
              <a:rPr 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</a:rPr>
            </a:br>
            <a:r>
              <a:rPr 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</a:rPr>
              <a:t>Thầy và các bạn đã lắng nghe!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8E726B4-C787-4D4E-B42C-0270166D41EE}" type="slidenum">
              <a:rPr lang="en-US" sz="2000" smtClean="0"/>
              <a:t>39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868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5;p34">
            <a:extLst>
              <a:ext uri="{FF2B5EF4-FFF2-40B4-BE49-F238E27FC236}">
                <a16:creationId xmlns:a16="http://schemas.microsoft.com/office/drawing/2014/main" id="{72A50697-B7D7-4F9E-82D0-7699C9200D7F}"/>
              </a:ext>
            </a:extLst>
          </p:cNvPr>
          <p:cNvSpPr txBox="1">
            <a:spLocks/>
          </p:cNvSpPr>
          <p:nvPr/>
        </p:nvSpPr>
        <p:spPr>
          <a:xfrm>
            <a:off x="525778" y="1832593"/>
            <a:ext cx="8473442" cy="1871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mô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xe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trời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bám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quỹ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đạo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vi-VN" sz="20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phân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vật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tránh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20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ưu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thiểu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sai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bám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quỹ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đạo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20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Xây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giao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quan,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vi-VN" sz="20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24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29" name="Google Shape;229;p37"/>
          <p:cNvSpPr/>
          <p:nvPr/>
        </p:nvSpPr>
        <p:spPr>
          <a:xfrm rot="5400000">
            <a:off x="1266898" y="1232947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5" name="Google Shape;196;p34">
            <a:extLst>
              <a:ext uri="{FF2B5EF4-FFF2-40B4-BE49-F238E27FC236}">
                <a16:creationId xmlns:a16="http://schemas.microsoft.com/office/drawing/2014/main" id="{D8F7A43E-66AD-4C27-84C9-FC6D3AC1AC36}"/>
              </a:ext>
            </a:extLst>
          </p:cNvPr>
          <p:cNvSpPr txBox="1">
            <a:spLocks/>
          </p:cNvSpPr>
          <p:nvPr/>
        </p:nvSpPr>
        <p:spPr>
          <a:xfrm>
            <a:off x="525778" y="1233367"/>
            <a:ext cx="313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eem Kufi"/>
              <a:buNone/>
              <a:defRPr sz="18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1.1.  MỤC TIÊU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43BBB9D-F911-46F6-B7AB-84AA4E8236B0}" type="slidenum">
              <a:rPr lang="en-US" sz="2000" smtClean="0"/>
              <a:t>4</a:t>
            </a:fld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355067-FA52-4CDA-AB32-C750095D9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" t="1957"/>
          <a:stretch/>
        </p:blipFill>
        <p:spPr>
          <a:xfrm>
            <a:off x="1371600" y="759652"/>
            <a:ext cx="6400800" cy="4305411"/>
          </a:xfrm>
          <a:prstGeom prst="rect">
            <a:avLst/>
          </a:prstGeom>
        </p:spPr>
      </p:pic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2006515" y="186952"/>
            <a:ext cx="601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1.2.  CẤU TRÚC TỔNG QUÁT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C164FF3-5991-4458-BEF7-C37D93E1DFF9}" type="slidenum">
              <a:rPr lang="en-US" sz="2000" smtClean="0"/>
              <a:t>5</a:t>
            </a:fld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31F0B-3E84-4DA9-859C-8438243A6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9" r="6802" b="8532"/>
          <a:stretch/>
        </p:blipFill>
        <p:spPr>
          <a:xfrm>
            <a:off x="-1" y="0"/>
            <a:ext cx="4038601" cy="5143500"/>
          </a:xfrm>
          <a:prstGeom prst="rect">
            <a:avLst/>
          </a:prstGeom>
        </p:spPr>
      </p:pic>
      <p:sp>
        <p:nvSpPr>
          <p:cNvPr id="13" name="Google Shape;222;p36">
            <a:extLst>
              <a:ext uri="{FF2B5EF4-FFF2-40B4-BE49-F238E27FC236}">
                <a16:creationId xmlns:a16="http://schemas.microsoft.com/office/drawing/2014/main" id="{47B57515-45ED-4B1B-8837-47B26380B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23235" y="154401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D84E2E"/>
                </a:solidFill>
              </a:rPr>
              <a:t>02</a:t>
            </a:r>
            <a:endParaRPr sz="7200" dirty="0">
              <a:solidFill>
                <a:srgbClr val="D84E2E"/>
              </a:solidFill>
            </a:endParaRPr>
          </a:p>
        </p:txBody>
      </p:sp>
      <p:sp>
        <p:nvSpPr>
          <p:cNvPr id="14" name="Google Shape;223;p36">
            <a:extLst>
              <a:ext uri="{FF2B5EF4-FFF2-40B4-BE49-F238E27FC236}">
                <a16:creationId xmlns:a16="http://schemas.microsoft.com/office/drawing/2014/main" id="{D73A04A3-FEE9-4AFB-ADED-B60B8224B8F0}"/>
              </a:ext>
            </a:extLst>
          </p:cNvPr>
          <p:cNvSpPr txBox="1">
            <a:spLocks/>
          </p:cNvSpPr>
          <p:nvPr/>
        </p:nvSpPr>
        <p:spPr>
          <a:xfrm>
            <a:off x="5114575" y="2198370"/>
            <a:ext cx="3131820" cy="139065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37B7F"/>
              </a:buClr>
              <a:buSzPts val="1800"/>
              <a:buFont typeface="Source Sans Pro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  <a:sym typeface="Reem Kufi"/>
              </a:rPr>
              <a:t>CẤU TRÚC </a:t>
            </a:r>
          </a:p>
          <a:p>
            <a:pPr algn="ctr">
              <a:buClr>
                <a:srgbClr val="637B7F"/>
              </a:buClr>
              <a:buSzPts val="1800"/>
              <a:buFont typeface="Source Sans Pro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  <a:sym typeface="Reem Kufi"/>
              </a:rPr>
              <a:t>PHẦN CỨNG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DD5F113-0340-4F0E-98E7-6CC5EEDBFF2F}" type="slidenum">
              <a:rPr lang="en-US" sz="2000" smtClean="0"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150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21E5EE-0AB7-4E04-8D4B-C47B32BD6A17}"/>
              </a:ext>
            </a:extLst>
          </p:cNvPr>
          <p:cNvSpPr/>
          <p:nvPr/>
        </p:nvSpPr>
        <p:spPr>
          <a:xfrm>
            <a:off x="4236720" y="419100"/>
            <a:ext cx="4312920" cy="38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A6B01-8F1B-4D11-AC13-C8092454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12157"/>
            <a:ext cx="5943600" cy="4289097"/>
          </a:xfrm>
          <a:prstGeom prst="rect">
            <a:avLst/>
          </a:prstGeom>
        </p:spPr>
      </p:pic>
      <p:sp>
        <p:nvSpPr>
          <p:cNvPr id="7" name="Google Shape;196;p34">
            <a:extLst>
              <a:ext uri="{FF2B5EF4-FFF2-40B4-BE49-F238E27FC236}">
                <a16:creationId xmlns:a16="http://schemas.microsoft.com/office/drawing/2014/main" id="{125BE841-759E-4A8B-A427-6740BFACBC71}"/>
              </a:ext>
            </a:extLst>
          </p:cNvPr>
          <p:cNvSpPr txBox="1">
            <a:spLocks/>
          </p:cNvSpPr>
          <p:nvPr/>
        </p:nvSpPr>
        <p:spPr>
          <a:xfrm>
            <a:off x="211112" y="186117"/>
            <a:ext cx="44218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2.1. KHỐI CÔNG SUẤT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B906D47-CAEE-4A79-9C95-1BAF4E1BDF44}" type="slidenum">
              <a:rPr lang="en-US" sz="2000" smtClean="0"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278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6;p34">
            <a:extLst>
              <a:ext uri="{FF2B5EF4-FFF2-40B4-BE49-F238E27FC236}">
                <a16:creationId xmlns:a16="http://schemas.microsoft.com/office/drawing/2014/main" id="{FC9B5C00-2C82-452E-9262-5BE118270540}"/>
              </a:ext>
            </a:extLst>
          </p:cNvPr>
          <p:cNvSpPr txBox="1">
            <a:spLocks/>
          </p:cNvSpPr>
          <p:nvPr/>
        </p:nvSpPr>
        <p:spPr>
          <a:xfrm>
            <a:off x="2006515" y="186952"/>
            <a:ext cx="601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2.2. KẾT NỐI PHẦN CỨNG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AC088-5F54-4D61-B9AB-8A01F8718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1"/>
          <a:stretch/>
        </p:blipFill>
        <p:spPr>
          <a:xfrm>
            <a:off x="411480" y="1097280"/>
            <a:ext cx="8321040" cy="3912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2E1D964-89D9-406F-887B-AEB82760129F}" type="slidenum">
              <a:rPr lang="en-US" sz="2000" smtClean="0"/>
              <a:t>8</a:t>
            </a:fld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2;p36">
            <a:extLst>
              <a:ext uri="{FF2B5EF4-FFF2-40B4-BE49-F238E27FC236}">
                <a16:creationId xmlns:a16="http://schemas.microsoft.com/office/drawing/2014/main" id="{9AFCA6B4-15E7-46E9-9047-136D2E7AAFA2}"/>
              </a:ext>
            </a:extLst>
          </p:cNvPr>
          <p:cNvSpPr txBox="1">
            <a:spLocks/>
          </p:cNvSpPr>
          <p:nvPr/>
        </p:nvSpPr>
        <p:spPr>
          <a:xfrm>
            <a:off x="3781075" y="1635450"/>
            <a:ext cx="1714500" cy="9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6000"/>
              <a:buFont typeface="Reem Kufi"/>
              <a:buNone/>
              <a:defRPr sz="6000" b="0" i="0" u="none" strike="noStrike" cap="none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dirty="0">
                <a:solidFill>
                  <a:srgbClr val="D84E2E"/>
                </a:solidFill>
              </a:rPr>
              <a:t>03</a:t>
            </a:r>
          </a:p>
        </p:txBody>
      </p:sp>
      <p:sp>
        <p:nvSpPr>
          <p:cNvPr id="6" name="Google Shape;223;p36">
            <a:extLst>
              <a:ext uri="{FF2B5EF4-FFF2-40B4-BE49-F238E27FC236}">
                <a16:creationId xmlns:a16="http://schemas.microsoft.com/office/drawing/2014/main" id="{3C9D43BE-070E-42DA-BEEB-4AC882E03E04}"/>
              </a:ext>
            </a:extLst>
          </p:cNvPr>
          <p:cNvSpPr txBox="1">
            <a:spLocks/>
          </p:cNvSpPr>
          <p:nvPr/>
        </p:nvSpPr>
        <p:spPr>
          <a:xfrm>
            <a:off x="1939015" y="2303850"/>
            <a:ext cx="539862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37B7F"/>
              </a:buClr>
              <a:buSzPts val="1800"/>
              <a:buFont typeface="Source Sans Pro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LẬP TRÌNH HỆ THỐNG</a:t>
            </a:r>
            <a:endParaRPr lang="en-US" sz="3600" b="1" dirty="0">
              <a:solidFill>
                <a:schemeClr val="tx1"/>
              </a:solidFill>
              <a:latin typeface="+mj-lt"/>
              <a:cs typeface="Calibri" panose="020F0502020204030204" pitchFamily="34" charset="0"/>
              <a:sym typeface="Reem Kuf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6F3C7-4989-4087-9972-B968012A1847}"/>
              </a:ext>
            </a:extLst>
          </p:cNvPr>
          <p:cNvSpPr txBox="1"/>
          <p:nvPr/>
        </p:nvSpPr>
        <p:spPr>
          <a:xfrm>
            <a:off x="8653112" y="4743620"/>
            <a:ext cx="48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763B14-856C-4D75-901C-2B1E6C195989}" type="slidenum">
              <a:rPr lang="en-US" sz="2000" smtClean="0"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57403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1182</Words>
  <Application>Microsoft Office PowerPoint</Application>
  <PresentationFormat>On-screen Show (16:9)</PresentationFormat>
  <Paragraphs>373</Paragraphs>
  <Slides>39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Times New Roman</vt:lpstr>
      <vt:lpstr>Wingdings</vt:lpstr>
      <vt:lpstr>Calibri</vt:lpstr>
      <vt:lpstr>Cambria Math</vt:lpstr>
      <vt:lpstr>Arial</vt:lpstr>
      <vt:lpstr>Cambria</vt:lpstr>
      <vt:lpstr>MS Mincho</vt:lpstr>
      <vt:lpstr>Reem Kufi</vt:lpstr>
      <vt:lpstr>Arial</vt:lpstr>
      <vt:lpstr>Source Sans Pro</vt:lpstr>
      <vt:lpstr>Simple Meeting by Slidesgo</vt:lpstr>
      <vt:lpstr>XE TỰ HÀNH BÁM QUỸ ĐẠO, PHÁT HIỆN VÀ TRÁNH VẬT CẢN SỬ DỤNG TRÍ TUỆ NHÂN TẠO</vt:lpstr>
      <vt:lpstr>NỘI DUNG</vt:lpstr>
      <vt:lpstr>01</vt:lpstr>
      <vt:lpstr>PowerPoint Presentation</vt:lpstr>
      <vt:lpstr>1.2.  CẤU TRÚC TỔNG QUÁT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05</vt:lpstr>
      <vt:lpstr>V=0.2 (m/s)</vt:lpstr>
      <vt:lpstr>V=0.5 (m/s)</vt:lpstr>
      <vt:lpstr>V=0.7 (m/s)</vt:lpstr>
      <vt:lpstr>PowerPoint Presentation</vt:lpstr>
      <vt:lpstr>V=[0.3,0.5,0.7] (m/s)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THỊ GIÁC MÁY VÀO GẮP VẬT TRÊN BĂNG CHUYỀN ĐỘNG</dc:title>
  <dc:creator>Huynh Trung Tin</dc:creator>
  <cp:lastModifiedBy>DenisO2008@gmail.com</cp:lastModifiedBy>
  <cp:revision>205</cp:revision>
  <dcterms:modified xsi:type="dcterms:W3CDTF">2020-09-14T18:24:02Z</dcterms:modified>
</cp:coreProperties>
</file>